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262" r:id="rId4"/>
    <p:sldId id="263" r:id="rId5"/>
    <p:sldId id="279" r:id="rId6"/>
    <p:sldId id="267" r:id="rId7"/>
    <p:sldId id="257" r:id="rId8"/>
    <p:sldId id="268" r:id="rId9"/>
    <p:sldId id="269" r:id="rId10"/>
    <p:sldId id="281" r:id="rId11"/>
    <p:sldId id="275" r:id="rId12"/>
    <p:sldId id="274" r:id="rId13"/>
    <p:sldId id="283" r:id="rId14"/>
    <p:sldId id="282" r:id="rId15"/>
    <p:sldId id="258" r:id="rId16"/>
    <p:sldId id="270" r:id="rId17"/>
    <p:sldId id="271" r:id="rId18"/>
    <p:sldId id="272" r:id="rId19"/>
    <p:sldId id="278" r:id="rId20"/>
    <p:sldId id="259" r:id="rId21"/>
    <p:sldId id="277" r:id="rId22"/>
    <p:sldId id="273" r:id="rId23"/>
    <p:sldId id="261" r:id="rId24"/>
    <p:sldId id="264" r:id="rId25"/>
    <p:sldId id="260" r:id="rId26"/>
    <p:sldId id="265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97" autoAdjust="0"/>
  </p:normalViewPr>
  <p:slideViewPr>
    <p:cSldViewPr>
      <p:cViewPr varScale="1">
        <p:scale>
          <a:sx n="67" d="100"/>
          <a:sy n="67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8DB68D-5553-48DC-89AB-C52306420EF6}" type="doc">
      <dgm:prSet loTypeId="urn:microsoft.com/office/officeart/2005/8/layout/radial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991A5F-9D48-455C-B659-2DAD0064EF20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গ্লোবাল ভিলেজ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2B0B9251-8378-4DBA-B1F4-7ABF390E0E9C}" type="parTrans" cxnId="{D05C6B44-0AAA-49C2-B5B1-44306BD658C0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55A37682-3920-45C9-B7FB-88DCADE19D94}" type="sibTrans" cxnId="{D05C6B44-0AAA-49C2-B5B1-44306BD658C0}">
      <dgm:prSet/>
      <dgm:spPr/>
      <dgm:t>
        <a:bodyPr/>
        <a:lstStyle/>
        <a:p>
          <a:endParaRPr lang="en-US"/>
        </a:p>
      </dgm:t>
    </dgm:pt>
    <dgm:pt modelId="{612D8D72-E312-4897-B653-F5B1314F54BA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b="0" dirty="0" smtClean="0">
              <a:effectLst/>
              <a:latin typeface="NikoshBAN" pitchFamily="2" charset="0"/>
              <a:cs typeface="NikoshBAN" pitchFamily="2" charset="0"/>
            </a:rPr>
            <a:t>উপগ্রহ </a:t>
          </a:r>
          <a:endParaRPr lang="en-US" sz="24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4172AD43-3A83-43BD-9F6E-D165209DA44F}" type="parTrans" cxnId="{AD20E5D4-B145-41C8-B6EE-C982873F9D28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FD9B3BD7-3884-44CB-AE0B-F77918424FA0}" type="sibTrans" cxnId="{AD20E5D4-B145-41C8-B6EE-C982873F9D28}">
      <dgm:prSet/>
      <dgm:spPr/>
      <dgm:t>
        <a:bodyPr/>
        <a:lstStyle/>
        <a:p>
          <a:endParaRPr lang="en-US"/>
        </a:p>
      </dgm:t>
    </dgm:pt>
    <dgm:pt modelId="{86C6F634-71F0-4103-A1B2-3BF18B2776EB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প্রযুক্তি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4112CF5F-16D1-448D-B2AE-E41ABF70C770}" type="parTrans" cxnId="{14A1EF9C-BFAA-4D3C-BEE9-8101012708F5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0E134657-4126-4B88-9175-268B731DC707}" type="sibTrans" cxnId="{14A1EF9C-BFAA-4D3C-BEE9-8101012708F5}">
      <dgm:prSet/>
      <dgm:spPr/>
      <dgm:t>
        <a:bodyPr/>
        <a:lstStyle/>
        <a:p>
          <a:endParaRPr lang="en-US"/>
        </a:p>
      </dgm:t>
    </dgm:pt>
    <dgm:pt modelId="{CBC94A5C-73E9-4125-84AA-0628C4D60406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ভার্চুয়াল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C041B2A9-36BC-4044-B8F2-64560EE5B08F}" type="parTrans" cxnId="{888A03BB-5696-4BC0-9622-E5A61938EE67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510FE839-5415-428A-B94E-289CCAD9B93F}" type="sibTrans" cxnId="{888A03BB-5696-4BC0-9622-E5A61938EE67}">
      <dgm:prSet/>
      <dgm:spPr/>
      <dgm:t>
        <a:bodyPr/>
        <a:lstStyle/>
        <a:p>
          <a:endParaRPr lang="en-US"/>
        </a:p>
      </dgm:t>
    </dgm:pt>
    <dgm:pt modelId="{AC07365D-1EDF-446E-BF88-C81BC586D3D6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600" b="0" dirty="0" smtClean="0">
              <a:effectLst/>
              <a:latin typeface="NikoshBAN" pitchFamily="2" charset="0"/>
              <a:cs typeface="NikoshBAN" pitchFamily="2" charset="0"/>
            </a:rPr>
            <a:t>সফটওয়্যার </a:t>
          </a:r>
          <a:endParaRPr lang="en-US" sz="16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E4026662-8C6D-469B-87B2-75806C966F64}" type="parTrans" cxnId="{24D64054-8882-47C1-AAEE-347F6049BE4D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4CDC0AF2-DE96-41B9-8EA5-D554254CB1DB}" type="sibTrans" cxnId="{24D64054-8882-47C1-AAEE-347F6049BE4D}">
      <dgm:prSet/>
      <dgm:spPr/>
      <dgm:t>
        <a:bodyPr/>
        <a:lstStyle/>
        <a:p>
          <a:endParaRPr lang="en-US"/>
        </a:p>
      </dgm:t>
    </dgm:pt>
    <dgm:pt modelId="{EB1C9EA5-5B61-4F4D-BC50-C43668D5BC1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600" b="0" dirty="0" smtClean="0">
              <a:effectLst/>
              <a:latin typeface="NikoshBAN" pitchFamily="2" charset="0"/>
              <a:cs typeface="NikoshBAN" pitchFamily="2" charset="0"/>
            </a:rPr>
            <a:t>ইলেকট্রনিক্স </a:t>
          </a:r>
          <a:endParaRPr lang="en-US" sz="16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21EA4B11-564E-4FA3-B086-EF8CE88F9F7B}" type="parTrans" cxnId="{8DC20E8F-D235-4A05-9A86-248C98F11565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3A3B556A-A9D7-4B63-97F0-F31AF6F78B73}" type="sibTrans" cxnId="{8DC20E8F-D235-4A05-9A86-248C98F11565}">
      <dgm:prSet/>
      <dgm:spPr/>
      <dgm:t>
        <a:bodyPr/>
        <a:lstStyle/>
        <a:p>
          <a:endParaRPr lang="en-US"/>
        </a:p>
      </dgm:t>
    </dgm:pt>
    <dgm:pt modelId="{C32A2587-3C15-4B6C-8D91-5D912A26B92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800" b="0" dirty="0" smtClean="0">
              <a:effectLst/>
              <a:latin typeface="NikoshBAN" pitchFamily="2" charset="0"/>
              <a:cs typeface="NikoshBAN" pitchFamily="2" charset="0"/>
            </a:rPr>
            <a:t>ডিজিটাল </a:t>
          </a:r>
          <a:endParaRPr lang="en-US" sz="18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296DD86B-94F1-4490-8561-27E010FE9F20}" type="parTrans" cxnId="{91699DF0-5190-4C47-BA67-C11CB6CBF289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493AAE39-4862-450D-A163-175E313A0A00}" type="sibTrans" cxnId="{91699DF0-5190-4C47-BA67-C11CB6CBF289}">
      <dgm:prSet/>
      <dgm:spPr/>
      <dgm:t>
        <a:bodyPr/>
        <a:lstStyle/>
        <a:p>
          <a:endParaRPr lang="en-US"/>
        </a:p>
      </dgm:t>
    </dgm:pt>
    <dgm:pt modelId="{41D30C61-B624-479F-B02A-9D831154492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ইলেক্ট্রনিক্স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18DD2AD3-C008-48CF-8BCF-E5349A524F54}" type="parTrans" cxnId="{14CC0572-106F-44D5-86F9-FCBEB485E292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5CE3622E-E694-4FA9-BD9E-B81C9B52B022}" type="sibTrans" cxnId="{14CC0572-106F-44D5-86F9-FCBEB485E292}">
      <dgm:prSet/>
      <dgm:spPr/>
      <dgm:t>
        <a:bodyPr/>
        <a:lstStyle/>
        <a:p>
          <a:endParaRPr lang="en-US"/>
        </a:p>
      </dgm:t>
    </dgm:pt>
    <dgm:pt modelId="{46029DF0-5F3B-41EF-9A64-75F61C670D86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ডিজিটাল বাংলাদেশ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A50206C3-1232-49E2-8333-8D43B101A58D}" type="parTrans" cxnId="{A1AD3FE8-D39D-4F1F-A68F-1D859B4DBCD5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5FFB1EDB-EB71-47EC-871D-262E5DBC703D}" type="sibTrans" cxnId="{A1AD3FE8-D39D-4F1F-A68F-1D859B4DBCD5}">
      <dgm:prSet/>
      <dgm:spPr/>
      <dgm:t>
        <a:bodyPr/>
        <a:lstStyle/>
        <a:p>
          <a:endParaRPr lang="en-US"/>
        </a:p>
      </dgm:t>
    </dgm:pt>
    <dgm:pt modelId="{6F53B872-F2E6-47FF-8C86-022EAC866F71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অপটিক্যাল ফাইবার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EDC63A82-916D-40B9-9E21-2872CF217244}" type="parTrans" cxnId="{2B486625-0651-447E-9A4F-7FBE34C15916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9D839C78-7024-4E14-9B21-890112B83975}" type="sibTrans" cxnId="{2B486625-0651-447E-9A4F-7FBE34C15916}">
      <dgm:prSet/>
      <dgm:spPr/>
      <dgm:t>
        <a:bodyPr/>
        <a:lstStyle/>
        <a:p>
          <a:endParaRPr lang="en-US"/>
        </a:p>
      </dgm:t>
    </dgm:pt>
    <dgm:pt modelId="{E8060CEB-54CF-4C70-8C7A-EBF85DE0CFE0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b="0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ACB67D19-DCCC-44E3-8039-3F4ED493DE23}" type="sibTrans" cxnId="{C1F88DBB-4321-4719-AF6F-37DEF0ABC011}">
      <dgm:prSet/>
      <dgm:spPr/>
      <dgm:t>
        <a:bodyPr/>
        <a:lstStyle/>
        <a:p>
          <a:endParaRPr lang="en-US"/>
        </a:p>
      </dgm:t>
    </dgm:pt>
    <dgm:pt modelId="{B16827FD-DD0A-4B4B-B93C-4BF09E36F851}" type="parTrans" cxnId="{C1F88DBB-4321-4719-AF6F-37DEF0ABC011}">
      <dgm:prSet/>
      <dgm:spPr/>
      <dgm:t>
        <a:bodyPr/>
        <a:lstStyle/>
        <a:p>
          <a:endParaRPr lang="en-US"/>
        </a:p>
      </dgm:t>
    </dgm:pt>
    <dgm:pt modelId="{43FF382B-FA6B-4259-8133-E11B10A69783}" type="pres">
      <dgm:prSet presAssocID="{778DB68D-5553-48DC-89AB-C52306420EF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68EF52-8B29-419D-969C-6D27F57C525A}" type="pres">
      <dgm:prSet presAssocID="{E8060CEB-54CF-4C70-8C7A-EBF85DE0CFE0}" presName="centerShape" presStyleLbl="node0" presStyleIdx="0" presStyleCnt="1"/>
      <dgm:spPr/>
      <dgm:t>
        <a:bodyPr/>
        <a:lstStyle/>
        <a:p>
          <a:endParaRPr lang="en-US"/>
        </a:p>
      </dgm:t>
    </dgm:pt>
    <dgm:pt modelId="{D9BDFE4D-BEE6-487F-9443-FB6EC53FC9E3}" type="pres">
      <dgm:prSet presAssocID="{2B0B9251-8378-4DBA-B1F4-7ABF390E0E9C}" presName="parTrans" presStyleLbl="sibTrans2D1" presStyleIdx="0" presStyleCnt="10"/>
      <dgm:spPr/>
      <dgm:t>
        <a:bodyPr/>
        <a:lstStyle/>
        <a:p>
          <a:endParaRPr lang="en-US"/>
        </a:p>
      </dgm:t>
    </dgm:pt>
    <dgm:pt modelId="{3C456CCD-4CD7-43D6-BBC6-02C6D8E0C437}" type="pres">
      <dgm:prSet presAssocID="{2B0B9251-8378-4DBA-B1F4-7ABF390E0E9C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86AD62DC-5BAF-4F97-B287-18D9A4FB2A72}" type="pres">
      <dgm:prSet presAssocID="{67991A5F-9D48-455C-B659-2DAD0064EF20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69D2E-3798-4696-9EA1-6BF86F04289C}" type="pres">
      <dgm:prSet presAssocID="{21EA4B11-564E-4FA3-B086-EF8CE88F9F7B}" presName="parTrans" presStyleLbl="sibTrans2D1" presStyleIdx="1" presStyleCnt="10"/>
      <dgm:spPr/>
      <dgm:t>
        <a:bodyPr/>
        <a:lstStyle/>
        <a:p>
          <a:endParaRPr lang="en-US"/>
        </a:p>
      </dgm:t>
    </dgm:pt>
    <dgm:pt modelId="{ECD353D1-AB38-404D-A758-CD6E84A78138}" type="pres">
      <dgm:prSet presAssocID="{21EA4B11-564E-4FA3-B086-EF8CE88F9F7B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5DAE446F-C9C2-4D68-9AAB-474C75D03EAB}" type="pres">
      <dgm:prSet presAssocID="{EB1C9EA5-5B61-4F4D-BC50-C43668D5BC1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E5698-8CB3-4D3B-BBDC-4544B7597BD1}" type="pres">
      <dgm:prSet presAssocID="{296DD86B-94F1-4490-8561-27E010FE9F20}" presName="parTrans" presStyleLbl="sibTrans2D1" presStyleIdx="2" presStyleCnt="10"/>
      <dgm:spPr/>
      <dgm:t>
        <a:bodyPr/>
        <a:lstStyle/>
        <a:p>
          <a:endParaRPr lang="en-US"/>
        </a:p>
      </dgm:t>
    </dgm:pt>
    <dgm:pt modelId="{77DA69C3-1C2F-4735-B8B7-A1F97AACC1FB}" type="pres">
      <dgm:prSet presAssocID="{296DD86B-94F1-4490-8561-27E010FE9F20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22702FD7-E4EC-485B-ADD2-07A881E88A9C}" type="pres">
      <dgm:prSet presAssocID="{C32A2587-3C15-4B6C-8D91-5D912A26B929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32489-8017-41B9-85EE-53D00C7754D5}" type="pres">
      <dgm:prSet presAssocID="{EDC63A82-916D-40B9-9E21-2872CF217244}" presName="parTrans" presStyleLbl="sibTrans2D1" presStyleIdx="3" presStyleCnt="10"/>
      <dgm:spPr/>
      <dgm:t>
        <a:bodyPr/>
        <a:lstStyle/>
        <a:p>
          <a:endParaRPr lang="en-US"/>
        </a:p>
      </dgm:t>
    </dgm:pt>
    <dgm:pt modelId="{09B17DED-E0D6-4C4E-A539-7F06736684EA}" type="pres">
      <dgm:prSet presAssocID="{EDC63A82-916D-40B9-9E21-2872CF217244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D84C05D7-C6C4-4021-B781-DED7614493F9}" type="pres">
      <dgm:prSet presAssocID="{6F53B872-F2E6-47FF-8C86-022EAC866F71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03934-C062-46B6-BB8C-193347638D0F}" type="pres">
      <dgm:prSet presAssocID="{A50206C3-1232-49E2-8333-8D43B101A58D}" presName="parTrans" presStyleLbl="sibTrans2D1" presStyleIdx="4" presStyleCnt="10"/>
      <dgm:spPr/>
      <dgm:t>
        <a:bodyPr/>
        <a:lstStyle/>
        <a:p>
          <a:endParaRPr lang="en-US"/>
        </a:p>
      </dgm:t>
    </dgm:pt>
    <dgm:pt modelId="{DBF88127-2B26-4D07-B369-FB7709E6DBEC}" type="pres">
      <dgm:prSet presAssocID="{A50206C3-1232-49E2-8333-8D43B101A58D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D90AA916-E40C-47D1-9654-6F68972063A8}" type="pres">
      <dgm:prSet presAssocID="{46029DF0-5F3B-41EF-9A64-75F61C670D86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33259-7E79-4E37-B276-720D3EF868F8}" type="pres">
      <dgm:prSet presAssocID="{18DD2AD3-C008-48CF-8BCF-E5349A524F54}" presName="parTrans" presStyleLbl="sibTrans2D1" presStyleIdx="5" presStyleCnt="10"/>
      <dgm:spPr/>
      <dgm:t>
        <a:bodyPr/>
        <a:lstStyle/>
        <a:p>
          <a:endParaRPr lang="en-US"/>
        </a:p>
      </dgm:t>
    </dgm:pt>
    <dgm:pt modelId="{E9EA2E68-9906-492C-8F04-1C6C201B4158}" type="pres">
      <dgm:prSet presAssocID="{18DD2AD3-C008-48CF-8BCF-E5349A524F54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FD1E530D-8DA7-42A6-AAFA-A0206E72BA54}" type="pres">
      <dgm:prSet presAssocID="{41D30C61-B624-479F-B02A-9D831154492F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233F2-BBF7-4E87-9E53-9D08197BE7A1}" type="pres">
      <dgm:prSet presAssocID="{4172AD43-3A83-43BD-9F6E-D165209DA44F}" presName="parTrans" presStyleLbl="sibTrans2D1" presStyleIdx="6" presStyleCnt="10"/>
      <dgm:spPr/>
      <dgm:t>
        <a:bodyPr/>
        <a:lstStyle/>
        <a:p>
          <a:endParaRPr lang="en-US"/>
        </a:p>
      </dgm:t>
    </dgm:pt>
    <dgm:pt modelId="{125AE396-459D-4ED5-9C81-8AFF8B5C3EB6}" type="pres">
      <dgm:prSet presAssocID="{4172AD43-3A83-43BD-9F6E-D165209DA44F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2F937EB3-AC72-4805-A1D4-5A9B379C2E16}" type="pres">
      <dgm:prSet presAssocID="{612D8D72-E312-4897-B653-F5B1314F54BA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A0752-0C7C-4CB3-8628-D3A645F5F201}" type="pres">
      <dgm:prSet presAssocID="{E4026662-8C6D-469B-87B2-75806C966F64}" presName="parTrans" presStyleLbl="sibTrans2D1" presStyleIdx="7" presStyleCnt="10"/>
      <dgm:spPr/>
      <dgm:t>
        <a:bodyPr/>
        <a:lstStyle/>
        <a:p>
          <a:endParaRPr lang="en-US"/>
        </a:p>
      </dgm:t>
    </dgm:pt>
    <dgm:pt modelId="{A9749ED5-FB88-41A5-816C-26F0259FC83C}" type="pres">
      <dgm:prSet presAssocID="{E4026662-8C6D-469B-87B2-75806C966F64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60170797-695C-4EF6-97C7-5788C9435524}" type="pres">
      <dgm:prSet presAssocID="{AC07365D-1EDF-446E-BF88-C81BC586D3D6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775FD-7717-4799-9E5B-69B6B2396877}" type="pres">
      <dgm:prSet presAssocID="{4112CF5F-16D1-448D-B2AE-E41ABF70C770}" presName="parTrans" presStyleLbl="sibTrans2D1" presStyleIdx="8" presStyleCnt="10"/>
      <dgm:spPr/>
      <dgm:t>
        <a:bodyPr/>
        <a:lstStyle/>
        <a:p>
          <a:endParaRPr lang="en-US"/>
        </a:p>
      </dgm:t>
    </dgm:pt>
    <dgm:pt modelId="{6311B09A-B618-47AC-9DAC-1DED66F00196}" type="pres">
      <dgm:prSet presAssocID="{4112CF5F-16D1-448D-B2AE-E41ABF70C770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8EF3998B-8BD9-440C-972A-1E279EC9C3F5}" type="pres">
      <dgm:prSet presAssocID="{86C6F634-71F0-4103-A1B2-3BF18B2776EB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55BA2-8281-4CCA-8EB8-91C38CAA34AA}" type="pres">
      <dgm:prSet presAssocID="{C041B2A9-36BC-4044-B8F2-64560EE5B08F}" presName="parTrans" presStyleLbl="sibTrans2D1" presStyleIdx="9" presStyleCnt="10"/>
      <dgm:spPr/>
      <dgm:t>
        <a:bodyPr/>
        <a:lstStyle/>
        <a:p>
          <a:endParaRPr lang="en-US"/>
        </a:p>
      </dgm:t>
    </dgm:pt>
    <dgm:pt modelId="{6D118AE3-80F3-4885-A08B-377BDF840AD4}" type="pres">
      <dgm:prSet presAssocID="{C041B2A9-36BC-4044-B8F2-64560EE5B08F}" presName="connectorText" presStyleLbl="sibTrans2D1" presStyleIdx="9" presStyleCnt="10"/>
      <dgm:spPr/>
      <dgm:t>
        <a:bodyPr/>
        <a:lstStyle/>
        <a:p>
          <a:endParaRPr lang="en-US"/>
        </a:p>
      </dgm:t>
    </dgm:pt>
    <dgm:pt modelId="{CBB46A2A-87CF-4983-9824-DC20562F5544}" type="pres">
      <dgm:prSet presAssocID="{CBC94A5C-73E9-4125-84AA-0628C4D60406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1600D3-A452-450C-A8AA-0D239DE38412}" type="presOf" srcId="{86C6F634-71F0-4103-A1B2-3BF18B2776EB}" destId="{8EF3998B-8BD9-440C-972A-1E279EC9C3F5}" srcOrd="0" destOrd="0" presId="urn:microsoft.com/office/officeart/2005/8/layout/radial5"/>
    <dgm:cxn modelId="{2CF74C6F-3B15-4694-B4C2-3FB81282DD50}" type="presOf" srcId="{46029DF0-5F3B-41EF-9A64-75F61C670D86}" destId="{D90AA916-E40C-47D1-9654-6F68972063A8}" srcOrd="0" destOrd="0" presId="urn:microsoft.com/office/officeart/2005/8/layout/radial5"/>
    <dgm:cxn modelId="{83F18919-B456-48CD-9D75-6316209850D7}" type="presOf" srcId="{EB1C9EA5-5B61-4F4D-BC50-C43668D5BC1F}" destId="{5DAE446F-C9C2-4D68-9AAB-474C75D03EAB}" srcOrd="0" destOrd="0" presId="urn:microsoft.com/office/officeart/2005/8/layout/radial5"/>
    <dgm:cxn modelId="{2B486625-0651-447E-9A4F-7FBE34C15916}" srcId="{E8060CEB-54CF-4C70-8C7A-EBF85DE0CFE0}" destId="{6F53B872-F2E6-47FF-8C86-022EAC866F71}" srcOrd="3" destOrd="0" parTransId="{EDC63A82-916D-40B9-9E21-2872CF217244}" sibTransId="{9D839C78-7024-4E14-9B21-890112B83975}"/>
    <dgm:cxn modelId="{5A16E246-8E55-474D-B492-A66E60374506}" type="presOf" srcId="{67991A5F-9D48-455C-B659-2DAD0064EF20}" destId="{86AD62DC-5BAF-4F97-B287-18D9A4FB2A72}" srcOrd="0" destOrd="0" presId="urn:microsoft.com/office/officeart/2005/8/layout/radial5"/>
    <dgm:cxn modelId="{22101862-811F-4316-8867-6FB68B2C1F76}" type="presOf" srcId="{EDC63A82-916D-40B9-9E21-2872CF217244}" destId="{09B17DED-E0D6-4C4E-A539-7F06736684EA}" srcOrd="1" destOrd="0" presId="urn:microsoft.com/office/officeart/2005/8/layout/radial5"/>
    <dgm:cxn modelId="{8DC20E8F-D235-4A05-9A86-248C98F11565}" srcId="{E8060CEB-54CF-4C70-8C7A-EBF85DE0CFE0}" destId="{EB1C9EA5-5B61-4F4D-BC50-C43668D5BC1F}" srcOrd="1" destOrd="0" parTransId="{21EA4B11-564E-4FA3-B086-EF8CE88F9F7B}" sibTransId="{3A3B556A-A9D7-4B63-97F0-F31AF6F78B73}"/>
    <dgm:cxn modelId="{FE7F0068-5EA4-461D-B8C4-5B16B6E6EC4C}" type="presOf" srcId="{4112CF5F-16D1-448D-B2AE-E41ABF70C770}" destId="{6311B09A-B618-47AC-9DAC-1DED66F00196}" srcOrd="1" destOrd="0" presId="urn:microsoft.com/office/officeart/2005/8/layout/radial5"/>
    <dgm:cxn modelId="{45E51B60-45C5-42E3-9170-51DE1616D35D}" type="presOf" srcId="{4172AD43-3A83-43BD-9F6E-D165209DA44F}" destId="{EB3233F2-BBF7-4E87-9E53-9D08197BE7A1}" srcOrd="0" destOrd="0" presId="urn:microsoft.com/office/officeart/2005/8/layout/radial5"/>
    <dgm:cxn modelId="{A1AD3FE8-D39D-4F1F-A68F-1D859B4DBCD5}" srcId="{E8060CEB-54CF-4C70-8C7A-EBF85DE0CFE0}" destId="{46029DF0-5F3B-41EF-9A64-75F61C670D86}" srcOrd="4" destOrd="0" parTransId="{A50206C3-1232-49E2-8333-8D43B101A58D}" sibTransId="{5FFB1EDB-EB71-47EC-871D-262E5DBC703D}"/>
    <dgm:cxn modelId="{9725820C-5844-44DF-A77D-796CA6260D9F}" type="presOf" srcId="{CBC94A5C-73E9-4125-84AA-0628C4D60406}" destId="{CBB46A2A-87CF-4983-9824-DC20562F5544}" srcOrd="0" destOrd="0" presId="urn:microsoft.com/office/officeart/2005/8/layout/radial5"/>
    <dgm:cxn modelId="{ADA85723-44CC-43E0-B9B2-CD5ABCBF1C02}" type="presOf" srcId="{41D30C61-B624-479F-B02A-9D831154492F}" destId="{FD1E530D-8DA7-42A6-AAFA-A0206E72BA54}" srcOrd="0" destOrd="0" presId="urn:microsoft.com/office/officeart/2005/8/layout/radial5"/>
    <dgm:cxn modelId="{46610B6E-523F-47E6-A03B-4754A99B449F}" type="presOf" srcId="{2B0B9251-8378-4DBA-B1F4-7ABF390E0E9C}" destId="{3C456CCD-4CD7-43D6-BBC6-02C6D8E0C437}" srcOrd="1" destOrd="0" presId="urn:microsoft.com/office/officeart/2005/8/layout/radial5"/>
    <dgm:cxn modelId="{56F499F6-170E-4CF0-922D-EA243548ECC7}" type="presOf" srcId="{21EA4B11-564E-4FA3-B086-EF8CE88F9F7B}" destId="{ECD353D1-AB38-404D-A758-CD6E84A78138}" srcOrd="1" destOrd="0" presId="urn:microsoft.com/office/officeart/2005/8/layout/radial5"/>
    <dgm:cxn modelId="{667A1B9E-38D7-4087-9F90-DD7499E08F7D}" type="presOf" srcId="{AC07365D-1EDF-446E-BF88-C81BC586D3D6}" destId="{60170797-695C-4EF6-97C7-5788C9435524}" srcOrd="0" destOrd="0" presId="urn:microsoft.com/office/officeart/2005/8/layout/radial5"/>
    <dgm:cxn modelId="{27833984-F483-4C25-9267-82C747290B61}" type="presOf" srcId="{E8060CEB-54CF-4C70-8C7A-EBF85DE0CFE0}" destId="{2B68EF52-8B29-419D-969C-6D27F57C525A}" srcOrd="0" destOrd="0" presId="urn:microsoft.com/office/officeart/2005/8/layout/radial5"/>
    <dgm:cxn modelId="{21948899-26A2-4CC3-AE47-87D62D6F080B}" type="presOf" srcId="{18DD2AD3-C008-48CF-8BCF-E5349A524F54}" destId="{3AB33259-7E79-4E37-B276-720D3EF868F8}" srcOrd="0" destOrd="0" presId="urn:microsoft.com/office/officeart/2005/8/layout/radial5"/>
    <dgm:cxn modelId="{424983F4-20F6-480A-8D0D-87B9F5DFEE7D}" type="presOf" srcId="{A50206C3-1232-49E2-8333-8D43B101A58D}" destId="{CDF03934-C062-46B6-BB8C-193347638D0F}" srcOrd="0" destOrd="0" presId="urn:microsoft.com/office/officeart/2005/8/layout/radial5"/>
    <dgm:cxn modelId="{A1E1650F-99B9-4D80-8119-9450703065B7}" type="presOf" srcId="{18DD2AD3-C008-48CF-8BCF-E5349A524F54}" destId="{E9EA2E68-9906-492C-8F04-1C6C201B4158}" srcOrd="1" destOrd="0" presId="urn:microsoft.com/office/officeart/2005/8/layout/radial5"/>
    <dgm:cxn modelId="{14EFE7F9-A78A-4909-BC9D-593623CCF171}" type="presOf" srcId="{6F53B872-F2E6-47FF-8C86-022EAC866F71}" destId="{D84C05D7-C6C4-4021-B781-DED7614493F9}" srcOrd="0" destOrd="0" presId="urn:microsoft.com/office/officeart/2005/8/layout/radial5"/>
    <dgm:cxn modelId="{3BCED23D-7C26-4B8D-9A7B-C43AA82D8C49}" type="presOf" srcId="{296DD86B-94F1-4490-8561-27E010FE9F20}" destId="{B97E5698-8CB3-4D3B-BBDC-4544B7597BD1}" srcOrd="0" destOrd="0" presId="urn:microsoft.com/office/officeart/2005/8/layout/radial5"/>
    <dgm:cxn modelId="{14CC0572-106F-44D5-86F9-FCBEB485E292}" srcId="{E8060CEB-54CF-4C70-8C7A-EBF85DE0CFE0}" destId="{41D30C61-B624-479F-B02A-9D831154492F}" srcOrd="5" destOrd="0" parTransId="{18DD2AD3-C008-48CF-8BCF-E5349A524F54}" sibTransId="{5CE3622E-E694-4FA9-BD9E-B81C9B52B022}"/>
    <dgm:cxn modelId="{C1EA3678-2045-4F8D-9C6A-F15CF3230C85}" type="presOf" srcId="{21EA4B11-564E-4FA3-B086-EF8CE88F9F7B}" destId="{7FF69D2E-3798-4696-9EA1-6BF86F04289C}" srcOrd="0" destOrd="0" presId="urn:microsoft.com/office/officeart/2005/8/layout/radial5"/>
    <dgm:cxn modelId="{F25164F6-BDCA-4739-A4A6-3A73424D92CC}" type="presOf" srcId="{612D8D72-E312-4897-B653-F5B1314F54BA}" destId="{2F937EB3-AC72-4805-A1D4-5A9B379C2E16}" srcOrd="0" destOrd="0" presId="urn:microsoft.com/office/officeart/2005/8/layout/radial5"/>
    <dgm:cxn modelId="{EE2C0872-CB22-4505-A84E-FC882E1E73EA}" type="presOf" srcId="{2B0B9251-8378-4DBA-B1F4-7ABF390E0E9C}" destId="{D9BDFE4D-BEE6-487F-9443-FB6EC53FC9E3}" srcOrd="0" destOrd="0" presId="urn:microsoft.com/office/officeart/2005/8/layout/radial5"/>
    <dgm:cxn modelId="{2F02E58B-8686-4E88-A109-A2DAB9A6EBE4}" type="presOf" srcId="{EDC63A82-916D-40B9-9E21-2872CF217244}" destId="{5E132489-8017-41B9-85EE-53D00C7754D5}" srcOrd="0" destOrd="0" presId="urn:microsoft.com/office/officeart/2005/8/layout/radial5"/>
    <dgm:cxn modelId="{91699DF0-5190-4C47-BA67-C11CB6CBF289}" srcId="{E8060CEB-54CF-4C70-8C7A-EBF85DE0CFE0}" destId="{C32A2587-3C15-4B6C-8D91-5D912A26B929}" srcOrd="2" destOrd="0" parTransId="{296DD86B-94F1-4490-8561-27E010FE9F20}" sibTransId="{493AAE39-4862-450D-A163-175E313A0A00}"/>
    <dgm:cxn modelId="{AD20E5D4-B145-41C8-B6EE-C982873F9D28}" srcId="{E8060CEB-54CF-4C70-8C7A-EBF85DE0CFE0}" destId="{612D8D72-E312-4897-B653-F5B1314F54BA}" srcOrd="6" destOrd="0" parTransId="{4172AD43-3A83-43BD-9F6E-D165209DA44F}" sibTransId="{FD9B3BD7-3884-44CB-AE0B-F77918424FA0}"/>
    <dgm:cxn modelId="{890C0A32-77D1-4553-B016-77899AB2DEBC}" type="presOf" srcId="{C041B2A9-36BC-4044-B8F2-64560EE5B08F}" destId="{98C55BA2-8281-4CCA-8EB8-91C38CAA34AA}" srcOrd="0" destOrd="0" presId="urn:microsoft.com/office/officeart/2005/8/layout/radial5"/>
    <dgm:cxn modelId="{474B10B2-4746-449B-A63A-AB22CB4E9099}" type="presOf" srcId="{E4026662-8C6D-469B-87B2-75806C966F64}" destId="{C39A0752-0C7C-4CB3-8628-D3A645F5F201}" srcOrd="0" destOrd="0" presId="urn:microsoft.com/office/officeart/2005/8/layout/radial5"/>
    <dgm:cxn modelId="{8425709C-ADBC-4F05-AB26-C41796C09338}" type="presOf" srcId="{E4026662-8C6D-469B-87B2-75806C966F64}" destId="{A9749ED5-FB88-41A5-816C-26F0259FC83C}" srcOrd="1" destOrd="0" presId="urn:microsoft.com/office/officeart/2005/8/layout/radial5"/>
    <dgm:cxn modelId="{24D64054-8882-47C1-AAEE-347F6049BE4D}" srcId="{E8060CEB-54CF-4C70-8C7A-EBF85DE0CFE0}" destId="{AC07365D-1EDF-446E-BF88-C81BC586D3D6}" srcOrd="7" destOrd="0" parTransId="{E4026662-8C6D-469B-87B2-75806C966F64}" sibTransId="{4CDC0AF2-DE96-41B9-8EA5-D554254CB1DB}"/>
    <dgm:cxn modelId="{14A1EF9C-BFAA-4D3C-BEE9-8101012708F5}" srcId="{E8060CEB-54CF-4C70-8C7A-EBF85DE0CFE0}" destId="{86C6F634-71F0-4103-A1B2-3BF18B2776EB}" srcOrd="8" destOrd="0" parTransId="{4112CF5F-16D1-448D-B2AE-E41ABF70C770}" sibTransId="{0E134657-4126-4B88-9175-268B731DC707}"/>
    <dgm:cxn modelId="{D2A7E671-60F5-417E-B0D2-CE908E6C8180}" type="presOf" srcId="{778DB68D-5553-48DC-89AB-C52306420EF6}" destId="{43FF382B-FA6B-4259-8133-E11B10A69783}" srcOrd="0" destOrd="0" presId="urn:microsoft.com/office/officeart/2005/8/layout/radial5"/>
    <dgm:cxn modelId="{1442BE00-6B78-4DCB-8C2C-C38858AE9D7F}" type="presOf" srcId="{C041B2A9-36BC-4044-B8F2-64560EE5B08F}" destId="{6D118AE3-80F3-4885-A08B-377BDF840AD4}" srcOrd="1" destOrd="0" presId="urn:microsoft.com/office/officeart/2005/8/layout/radial5"/>
    <dgm:cxn modelId="{D05C6B44-0AAA-49C2-B5B1-44306BD658C0}" srcId="{E8060CEB-54CF-4C70-8C7A-EBF85DE0CFE0}" destId="{67991A5F-9D48-455C-B659-2DAD0064EF20}" srcOrd="0" destOrd="0" parTransId="{2B0B9251-8378-4DBA-B1F4-7ABF390E0E9C}" sibTransId="{55A37682-3920-45C9-B7FB-88DCADE19D94}"/>
    <dgm:cxn modelId="{31694A46-89E9-4EAB-92E5-14C9D4EEA0E8}" type="presOf" srcId="{296DD86B-94F1-4490-8561-27E010FE9F20}" destId="{77DA69C3-1C2F-4735-B8B7-A1F97AACC1FB}" srcOrd="1" destOrd="0" presId="urn:microsoft.com/office/officeart/2005/8/layout/radial5"/>
    <dgm:cxn modelId="{569CEA5D-F338-42C6-A94E-7307E5D905B8}" type="presOf" srcId="{4172AD43-3A83-43BD-9F6E-D165209DA44F}" destId="{125AE396-459D-4ED5-9C81-8AFF8B5C3EB6}" srcOrd="1" destOrd="0" presId="urn:microsoft.com/office/officeart/2005/8/layout/radial5"/>
    <dgm:cxn modelId="{116C3256-9D6F-4EEF-A176-7647526F48E1}" type="presOf" srcId="{C32A2587-3C15-4B6C-8D91-5D912A26B929}" destId="{22702FD7-E4EC-485B-ADD2-07A881E88A9C}" srcOrd="0" destOrd="0" presId="urn:microsoft.com/office/officeart/2005/8/layout/radial5"/>
    <dgm:cxn modelId="{888A03BB-5696-4BC0-9622-E5A61938EE67}" srcId="{E8060CEB-54CF-4C70-8C7A-EBF85DE0CFE0}" destId="{CBC94A5C-73E9-4125-84AA-0628C4D60406}" srcOrd="9" destOrd="0" parTransId="{C041B2A9-36BC-4044-B8F2-64560EE5B08F}" sibTransId="{510FE839-5415-428A-B94E-289CCAD9B93F}"/>
    <dgm:cxn modelId="{F8BBC840-4F2F-44CE-9F77-3B0963B182DD}" type="presOf" srcId="{4112CF5F-16D1-448D-B2AE-E41ABF70C770}" destId="{C76775FD-7717-4799-9E5B-69B6B2396877}" srcOrd="0" destOrd="0" presId="urn:microsoft.com/office/officeart/2005/8/layout/radial5"/>
    <dgm:cxn modelId="{2749E0A4-026B-4E54-9F97-A7ED037A91CF}" type="presOf" srcId="{A50206C3-1232-49E2-8333-8D43B101A58D}" destId="{DBF88127-2B26-4D07-B369-FB7709E6DBEC}" srcOrd="1" destOrd="0" presId="urn:microsoft.com/office/officeart/2005/8/layout/radial5"/>
    <dgm:cxn modelId="{C1F88DBB-4321-4719-AF6F-37DEF0ABC011}" srcId="{778DB68D-5553-48DC-89AB-C52306420EF6}" destId="{E8060CEB-54CF-4C70-8C7A-EBF85DE0CFE0}" srcOrd="0" destOrd="0" parTransId="{B16827FD-DD0A-4B4B-B93C-4BF09E36F851}" sibTransId="{ACB67D19-DCCC-44E3-8039-3F4ED493DE23}"/>
    <dgm:cxn modelId="{2EC5C031-914D-4E92-8887-F347D1DF07B1}" type="presParOf" srcId="{43FF382B-FA6B-4259-8133-E11B10A69783}" destId="{2B68EF52-8B29-419D-969C-6D27F57C525A}" srcOrd="0" destOrd="0" presId="urn:microsoft.com/office/officeart/2005/8/layout/radial5"/>
    <dgm:cxn modelId="{725B5D50-287E-4A8A-A890-5AEED020FBE3}" type="presParOf" srcId="{43FF382B-FA6B-4259-8133-E11B10A69783}" destId="{D9BDFE4D-BEE6-487F-9443-FB6EC53FC9E3}" srcOrd="1" destOrd="0" presId="urn:microsoft.com/office/officeart/2005/8/layout/radial5"/>
    <dgm:cxn modelId="{B50DD6C2-5D82-4867-9C10-DFB6683696ED}" type="presParOf" srcId="{D9BDFE4D-BEE6-487F-9443-FB6EC53FC9E3}" destId="{3C456CCD-4CD7-43D6-BBC6-02C6D8E0C437}" srcOrd="0" destOrd="0" presId="urn:microsoft.com/office/officeart/2005/8/layout/radial5"/>
    <dgm:cxn modelId="{5D97FC5C-B8A2-4BE1-96B4-CB8E69DF7127}" type="presParOf" srcId="{43FF382B-FA6B-4259-8133-E11B10A69783}" destId="{86AD62DC-5BAF-4F97-B287-18D9A4FB2A72}" srcOrd="2" destOrd="0" presId="urn:microsoft.com/office/officeart/2005/8/layout/radial5"/>
    <dgm:cxn modelId="{5961FE7E-345B-4A71-B8FC-04A80FF861E9}" type="presParOf" srcId="{43FF382B-FA6B-4259-8133-E11B10A69783}" destId="{7FF69D2E-3798-4696-9EA1-6BF86F04289C}" srcOrd="3" destOrd="0" presId="urn:microsoft.com/office/officeart/2005/8/layout/radial5"/>
    <dgm:cxn modelId="{589E16BA-29FE-485B-A387-DEE735205319}" type="presParOf" srcId="{7FF69D2E-3798-4696-9EA1-6BF86F04289C}" destId="{ECD353D1-AB38-404D-A758-CD6E84A78138}" srcOrd="0" destOrd="0" presId="urn:microsoft.com/office/officeart/2005/8/layout/radial5"/>
    <dgm:cxn modelId="{7B64F8F0-0A77-4CC3-A544-4EA9477D9D33}" type="presParOf" srcId="{43FF382B-FA6B-4259-8133-E11B10A69783}" destId="{5DAE446F-C9C2-4D68-9AAB-474C75D03EAB}" srcOrd="4" destOrd="0" presId="urn:microsoft.com/office/officeart/2005/8/layout/radial5"/>
    <dgm:cxn modelId="{C1983D94-156C-4223-9504-C506735C5332}" type="presParOf" srcId="{43FF382B-FA6B-4259-8133-E11B10A69783}" destId="{B97E5698-8CB3-4D3B-BBDC-4544B7597BD1}" srcOrd="5" destOrd="0" presId="urn:microsoft.com/office/officeart/2005/8/layout/radial5"/>
    <dgm:cxn modelId="{04EC7162-78D1-4889-9250-36F46B322FA5}" type="presParOf" srcId="{B97E5698-8CB3-4D3B-BBDC-4544B7597BD1}" destId="{77DA69C3-1C2F-4735-B8B7-A1F97AACC1FB}" srcOrd="0" destOrd="0" presId="urn:microsoft.com/office/officeart/2005/8/layout/radial5"/>
    <dgm:cxn modelId="{45F73051-4AAB-4F61-9D30-C5AFC2136720}" type="presParOf" srcId="{43FF382B-FA6B-4259-8133-E11B10A69783}" destId="{22702FD7-E4EC-485B-ADD2-07A881E88A9C}" srcOrd="6" destOrd="0" presId="urn:microsoft.com/office/officeart/2005/8/layout/radial5"/>
    <dgm:cxn modelId="{B5D00E8C-9DD0-4B52-9B7B-8A4415C70A02}" type="presParOf" srcId="{43FF382B-FA6B-4259-8133-E11B10A69783}" destId="{5E132489-8017-41B9-85EE-53D00C7754D5}" srcOrd="7" destOrd="0" presId="urn:microsoft.com/office/officeart/2005/8/layout/radial5"/>
    <dgm:cxn modelId="{A3CAC6B0-AF1F-4095-B2D3-FCB2692E898E}" type="presParOf" srcId="{5E132489-8017-41B9-85EE-53D00C7754D5}" destId="{09B17DED-E0D6-4C4E-A539-7F06736684EA}" srcOrd="0" destOrd="0" presId="urn:microsoft.com/office/officeart/2005/8/layout/radial5"/>
    <dgm:cxn modelId="{647BDB74-4C23-4407-858A-68EE4794AC1B}" type="presParOf" srcId="{43FF382B-FA6B-4259-8133-E11B10A69783}" destId="{D84C05D7-C6C4-4021-B781-DED7614493F9}" srcOrd="8" destOrd="0" presId="urn:microsoft.com/office/officeart/2005/8/layout/radial5"/>
    <dgm:cxn modelId="{151718EF-9023-4F20-91A6-EFE41790E5A2}" type="presParOf" srcId="{43FF382B-FA6B-4259-8133-E11B10A69783}" destId="{CDF03934-C062-46B6-BB8C-193347638D0F}" srcOrd="9" destOrd="0" presId="urn:microsoft.com/office/officeart/2005/8/layout/radial5"/>
    <dgm:cxn modelId="{D5688E59-D9FC-4459-B795-CF7907938FA6}" type="presParOf" srcId="{CDF03934-C062-46B6-BB8C-193347638D0F}" destId="{DBF88127-2B26-4D07-B369-FB7709E6DBEC}" srcOrd="0" destOrd="0" presId="urn:microsoft.com/office/officeart/2005/8/layout/radial5"/>
    <dgm:cxn modelId="{E938C1C3-C3EF-4789-9F3C-1AC6C1CF9C60}" type="presParOf" srcId="{43FF382B-FA6B-4259-8133-E11B10A69783}" destId="{D90AA916-E40C-47D1-9654-6F68972063A8}" srcOrd="10" destOrd="0" presId="urn:microsoft.com/office/officeart/2005/8/layout/radial5"/>
    <dgm:cxn modelId="{5DED533F-6BB1-4B51-A083-5E6A103E94F1}" type="presParOf" srcId="{43FF382B-FA6B-4259-8133-E11B10A69783}" destId="{3AB33259-7E79-4E37-B276-720D3EF868F8}" srcOrd="11" destOrd="0" presId="urn:microsoft.com/office/officeart/2005/8/layout/radial5"/>
    <dgm:cxn modelId="{246C87D9-21F4-4A11-8684-DBFFAD260B56}" type="presParOf" srcId="{3AB33259-7E79-4E37-B276-720D3EF868F8}" destId="{E9EA2E68-9906-492C-8F04-1C6C201B4158}" srcOrd="0" destOrd="0" presId="urn:microsoft.com/office/officeart/2005/8/layout/radial5"/>
    <dgm:cxn modelId="{C96A9920-564A-4968-8415-FD7C6421BBBD}" type="presParOf" srcId="{43FF382B-FA6B-4259-8133-E11B10A69783}" destId="{FD1E530D-8DA7-42A6-AAFA-A0206E72BA54}" srcOrd="12" destOrd="0" presId="urn:microsoft.com/office/officeart/2005/8/layout/radial5"/>
    <dgm:cxn modelId="{117F2C85-B552-4983-8C22-EEB0CCA3A817}" type="presParOf" srcId="{43FF382B-FA6B-4259-8133-E11B10A69783}" destId="{EB3233F2-BBF7-4E87-9E53-9D08197BE7A1}" srcOrd="13" destOrd="0" presId="urn:microsoft.com/office/officeart/2005/8/layout/radial5"/>
    <dgm:cxn modelId="{FD1AFC4A-0710-438F-80E2-4FCA5D90D8B4}" type="presParOf" srcId="{EB3233F2-BBF7-4E87-9E53-9D08197BE7A1}" destId="{125AE396-459D-4ED5-9C81-8AFF8B5C3EB6}" srcOrd="0" destOrd="0" presId="urn:microsoft.com/office/officeart/2005/8/layout/radial5"/>
    <dgm:cxn modelId="{5306B013-ECDF-4E95-9297-504A1B40BD1F}" type="presParOf" srcId="{43FF382B-FA6B-4259-8133-E11B10A69783}" destId="{2F937EB3-AC72-4805-A1D4-5A9B379C2E16}" srcOrd="14" destOrd="0" presId="urn:microsoft.com/office/officeart/2005/8/layout/radial5"/>
    <dgm:cxn modelId="{943383CB-CD96-418C-B4D1-A8B9D5248D79}" type="presParOf" srcId="{43FF382B-FA6B-4259-8133-E11B10A69783}" destId="{C39A0752-0C7C-4CB3-8628-D3A645F5F201}" srcOrd="15" destOrd="0" presId="urn:microsoft.com/office/officeart/2005/8/layout/radial5"/>
    <dgm:cxn modelId="{1D4E7CC8-31BF-4535-A15C-4A56EBFD0411}" type="presParOf" srcId="{C39A0752-0C7C-4CB3-8628-D3A645F5F201}" destId="{A9749ED5-FB88-41A5-816C-26F0259FC83C}" srcOrd="0" destOrd="0" presId="urn:microsoft.com/office/officeart/2005/8/layout/radial5"/>
    <dgm:cxn modelId="{29B944EC-64B3-4341-88BE-82128A07944E}" type="presParOf" srcId="{43FF382B-FA6B-4259-8133-E11B10A69783}" destId="{60170797-695C-4EF6-97C7-5788C9435524}" srcOrd="16" destOrd="0" presId="urn:microsoft.com/office/officeart/2005/8/layout/radial5"/>
    <dgm:cxn modelId="{4ECD9799-3E40-43AA-8115-37BE689AEB91}" type="presParOf" srcId="{43FF382B-FA6B-4259-8133-E11B10A69783}" destId="{C76775FD-7717-4799-9E5B-69B6B2396877}" srcOrd="17" destOrd="0" presId="urn:microsoft.com/office/officeart/2005/8/layout/radial5"/>
    <dgm:cxn modelId="{C6B9B71B-C78F-4781-B02E-694BDAE1E05D}" type="presParOf" srcId="{C76775FD-7717-4799-9E5B-69B6B2396877}" destId="{6311B09A-B618-47AC-9DAC-1DED66F00196}" srcOrd="0" destOrd="0" presId="urn:microsoft.com/office/officeart/2005/8/layout/radial5"/>
    <dgm:cxn modelId="{9DBAB0E4-1866-411B-A549-F3EC67A68666}" type="presParOf" srcId="{43FF382B-FA6B-4259-8133-E11B10A69783}" destId="{8EF3998B-8BD9-440C-972A-1E279EC9C3F5}" srcOrd="18" destOrd="0" presId="urn:microsoft.com/office/officeart/2005/8/layout/radial5"/>
    <dgm:cxn modelId="{B36EDDD0-FB28-4616-A198-A2DFFFE20122}" type="presParOf" srcId="{43FF382B-FA6B-4259-8133-E11B10A69783}" destId="{98C55BA2-8281-4CCA-8EB8-91C38CAA34AA}" srcOrd="19" destOrd="0" presId="urn:microsoft.com/office/officeart/2005/8/layout/radial5"/>
    <dgm:cxn modelId="{C60B91E9-0234-4603-8AA0-69135CDE56F2}" type="presParOf" srcId="{98C55BA2-8281-4CCA-8EB8-91C38CAA34AA}" destId="{6D118AE3-80F3-4885-A08B-377BDF840AD4}" srcOrd="0" destOrd="0" presId="urn:microsoft.com/office/officeart/2005/8/layout/radial5"/>
    <dgm:cxn modelId="{383E9353-235F-4503-861F-F794B66016A7}" type="presParOf" srcId="{43FF382B-FA6B-4259-8133-E11B10A69783}" destId="{CBB46A2A-87CF-4983-9824-DC20562F5544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8EF52-8B29-419D-969C-6D27F57C525A}">
      <dsp:nvSpPr>
        <dsp:cNvPr id="0" name=""/>
        <dsp:cNvSpPr/>
      </dsp:nvSpPr>
      <dsp:spPr>
        <a:xfrm>
          <a:off x="3389172" y="2322372"/>
          <a:ext cx="1451255" cy="1451255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b="0" kern="1200" dirty="0" smtClean="0">
              <a:effectLst/>
              <a:latin typeface="NikoshBAN" pitchFamily="2" charset="0"/>
              <a:cs typeface="NikoshBAN" pitchFamily="2" charset="0"/>
            </a:rPr>
            <a:t>নতুন শিখলাম </a:t>
          </a:r>
          <a:endParaRPr lang="en-US" sz="30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601703" y="2534903"/>
        <a:ext cx="1026193" cy="1026193"/>
      </dsp:txXfrm>
    </dsp:sp>
    <dsp:sp modelId="{D9BDFE4D-BEE6-487F-9443-FB6EC53FC9E3}">
      <dsp:nvSpPr>
        <dsp:cNvPr id="0" name=""/>
        <dsp:cNvSpPr/>
      </dsp:nvSpPr>
      <dsp:spPr>
        <a:xfrm rot="16200000">
          <a:off x="3812795" y="1522933"/>
          <a:ext cx="604009" cy="4934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3886809" y="1695632"/>
        <a:ext cx="455981" cy="296056"/>
      </dsp:txXfrm>
    </dsp:sp>
    <dsp:sp modelId="{86AD62DC-5BAF-4F97-B287-18D9A4FB2A72}">
      <dsp:nvSpPr>
        <dsp:cNvPr id="0" name=""/>
        <dsp:cNvSpPr/>
      </dsp:nvSpPr>
      <dsp:spPr>
        <a:xfrm>
          <a:off x="3534297" y="21727"/>
          <a:ext cx="1161004" cy="1161004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0" kern="1200" dirty="0" smtClean="0">
              <a:effectLst/>
              <a:latin typeface="NikoshBAN" pitchFamily="2" charset="0"/>
              <a:cs typeface="NikoshBAN" pitchFamily="2" charset="0"/>
            </a:rPr>
            <a:t>গ্লোবাল ভিলেজ </a:t>
          </a:r>
          <a:endParaRPr lang="en-US" sz="1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704322" y="191752"/>
        <a:ext cx="820954" cy="820954"/>
      </dsp:txXfrm>
    </dsp:sp>
    <dsp:sp modelId="{7FF69D2E-3798-4696-9EA1-6BF86F04289C}">
      <dsp:nvSpPr>
        <dsp:cNvPr id="0" name=""/>
        <dsp:cNvSpPr/>
      </dsp:nvSpPr>
      <dsp:spPr>
        <a:xfrm rot="18360000">
          <a:off x="4564192" y="1767076"/>
          <a:ext cx="604009" cy="4934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594702" y="1925640"/>
        <a:ext cx="455981" cy="296056"/>
      </dsp:txXfrm>
    </dsp:sp>
    <dsp:sp modelId="{5DAE446F-C9C2-4D68-9AAB-474C75D03EAB}">
      <dsp:nvSpPr>
        <dsp:cNvPr id="0" name=""/>
        <dsp:cNvSpPr/>
      </dsp:nvSpPr>
      <dsp:spPr>
        <a:xfrm>
          <a:off x="4971885" y="488827"/>
          <a:ext cx="1161004" cy="1161004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0" kern="1200" dirty="0" smtClean="0">
              <a:effectLst/>
              <a:latin typeface="NikoshBAN" pitchFamily="2" charset="0"/>
              <a:cs typeface="NikoshBAN" pitchFamily="2" charset="0"/>
            </a:rPr>
            <a:t>ইলেকট্রনিক্স </a:t>
          </a:r>
          <a:endParaRPr lang="en-US" sz="16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141910" y="658852"/>
        <a:ext cx="820954" cy="820954"/>
      </dsp:txXfrm>
    </dsp:sp>
    <dsp:sp modelId="{B97E5698-8CB3-4D3B-BBDC-4544B7597BD1}">
      <dsp:nvSpPr>
        <dsp:cNvPr id="0" name=""/>
        <dsp:cNvSpPr/>
      </dsp:nvSpPr>
      <dsp:spPr>
        <a:xfrm rot="20520000">
          <a:off x="5028581" y="2406253"/>
          <a:ext cx="604009" cy="4934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5032204" y="2527810"/>
        <a:ext cx="455981" cy="296056"/>
      </dsp:txXfrm>
    </dsp:sp>
    <dsp:sp modelId="{22702FD7-E4EC-485B-ADD2-07A881E88A9C}">
      <dsp:nvSpPr>
        <dsp:cNvPr id="0" name=""/>
        <dsp:cNvSpPr/>
      </dsp:nvSpPr>
      <dsp:spPr>
        <a:xfrm>
          <a:off x="5860363" y="1711713"/>
          <a:ext cx="1161004" cy="1161004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0" kern="1200" dirty="0" smtClean="0">
              <a:effectLst/>
              <a:latin typeface="NikoshBAN" pitchFamily="2" charset="0"/>
              <a:cs typeface="NikoshBAN" pitchFamily="2" charset="0"/>
            </a:rPr>
            <a:t>ডিজিটাল </a:t>
          </a:r>
          <a:endParaRPr lang="en-US" sz="1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6030388" y="1881738"/>
        <a:ext cx="820954" cy="820954"/>
      </dsp:txXfrm>
    </dsp:sp>
    <dsp:sp modelId="{5E132489-8017-41B9-85EE-53D00C7754D5}">
      <dsp:nvSpPr>
        <dsp:cNvPr id="0" name=""/>
        <dsp:cNvSpPr/>
      </dsp:nvSpPr>
      <dsp:spPr>
        <a:xfrm rot="1080000">
          <a:off x="5028581" y="3196319"/>
          <a:ext cx="604009" cy="4934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5032204" y="3272132"/>
        <a:ext cx="455981" cy="296056"/>
      </dsp:txXfrm>
    </dsp:sp>
    <dsp:sp modelId="{D84C05D7-C6C4-4021-B781-DED7614493F9}">
      <dsp:nvSpPr>
        <dsp:cNvPr id="0" name=""/>
        <dsp:cNvSpPr/>
      </dsp:nvSpPr>
      <dsp:spPr>
        <a:xfrm>
          <a:off x="5860363" y="3223282"/>
          <a:ext cx="1161004" cy="1161004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0" kern="1200" dirty="0" smtClean="0">
              <a:effectLst/>
              <a:latin typeface="NikoshBAN" pitchFamily="2" charset="0"/>
              <a:cs typeface="NikoshBAN" pitchFamily="2" charset="0"/>
            </a:rPr>
            <a:t>অপটিক্যাল ফাইবার </a:t>
          </a:r>
          <a:endParaRPr lang="en-US" sz="1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6030388" y="3393307"/>
        <a:ext cx="820954" cy="820954"/>
      </dsp:txXfrm>
    </dsp:sp>
    <dsp:sp modelId="{CDF03934-C062-46B6-BB8C-193347638D0F}">
      <dsp:nvSpPr>
        <dsp:cNvPr id="0" name=""/>
        <dsp:cNvSpPr/>
      </dsp:nvSpPr>
      <dsp:spPr>
        <a:xfrm rot="3240000">
          <a:off x="4564192" y="3835496"/>
          <a:ext cx="604009" cy="4934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594702" y="3874302"/>
        <a:ext cx="455981" cy="296056"/>
      </dsp:txXfrm>
    </dsp:sp>
    <dsp:sp modelId="{D90AA916-E40C-47D1-9654-6F68972063A8}">
      <dsp:nvSpPr>
        <dsp:cNvPr id="0" name=""/>
        <dsp:cNvSpPr/>
      </dsp:nvSpPr>
      <dsp:spPr>
        <a:xfrm>
          <a:off x="4971885" y="4446167"/>
          <a:ext cx="1161004" cy="1161004"/>
        </a:xfrm>
        <a:prstGeom prst="ellipse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0" kern="1200" dirty="0" smtClean="0">
              <a:effectLst/>
              <a:latin typeface="NikoshBAN" pitchFamily="2" charset="0"/>
              <a:cs typeface="NikoshBAN" pitchFamily="2" charset="0"/>
            </a:rPr>
            <a:t>ডিজিটাল বাংলাদেশ </a:t>
          </a:r>
          <a:endParaRPr lang="en-US" sz="1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141910" y="4616192"/>
        <a:ext cx="820954" cy="820954"/>
      </dsp:txXfrm>
    </dsp:sp>
    <dsp:sp modelId="{3AB33259-7E79-4E37-B276-720D3EF868F8}">
      <dsp:nvSpPr>
        <dsp:cNvPr id="0" name=""/>
        <dsp:cNvSpPr/>
      </dsp:nvSpPr>
      <dsp:spPr>
        <a:xfrm rot="5400000">
          <a:off x="3812795" y="4079639"/>
          <a:ext cx="604009" cy="4934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3886809" y="4104310"/>
        <a:ext cx="455981" cy="296056"/>
      </dsp:txXfrm>
    </dsp:sp>
    <dsp:sp modelId="{FD1E530D-8DA7-42A6-AAFA-A0206E72BA54}">
      <dsp:nvSpPr>
        <dsp:cNvPr id="0" name=""/>
        <dsp:cNvSpPr/>
      </dsp:nvSpPr>
      <dsp:spPr>
        <a:xfrm>
          <a:off x="3534297" y="4913268"/>
          <a:ext cx="1161004" cy="1161004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0" kern="1200" dirty="0" smtClean="0">
              <a:effectLst/>
              <a:latin typeface="NikoshBAN" pitchFamily="2" charset="0"/>
              <a:cs typeface="NikoshBAN" pitchFamily="2" charset="0"/>
            </a:rPr>
            <a:t>ইলেক্ট্রনিক্স </a:t>
          </a:r>
          <a:endParaRPr lang="en-US" sz="1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704322" y="5083293"/>
        <a:ext cx="820954" cy="820954"/>
      </dsp:txXfrm>
    </dsp:sp>
    <dsp:sp modelId="{EB3233F2-BBF7-4E87-9E53-9D08197BE7A1}">
      <dsp:nvSpPr>
        <dsp:cNvPr id="0" name=""/>
        <dsp:cNvSpPr/>
      </dsp:nvSpPr>
      <dsp:spPr>
        <a:xfrm rot="7560000">
          <a:off x="3061398" y="3835496"/>
          <a:ext cx="604009" cy="4934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178916" y="3874302"/>
        <a:ext cx="455981" cy="296056"/>
      </dsp:txXfrm>
    </dsp:sp>
    <dsp:sp modelId="{2F937EB3-AC72-4805-A1D4-5A9B379C2E16}">
      <dsp:nvSpPr>
        <dsp:cNvPr id="0" name=""/>
        <dsp:cNvSpPr/>
      </dsp:nvSpPr>
      <dsp:spPr>
        <a:xfrm>
          <a:off x="2096710" y="4446167"/>
          <a:ext cx="1161004" cy="1161004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0" kern="1200" dirty="0" smtClean="0">
              <a:effectLst/>
              <a:latin typeface="NikoshBAN" pitchFamily="2" charset="0"/>
              <a:cs typeface="NikoshBAN" pitchFamily="2" charset="0"/>
            </a:rPr>
            <a:t>উপগ্রহ </a:t>
          </a:r>
          <a:endParaRPr lang="en-US" sz="24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2266735" y="4616192"/>
        <a:ext cx="820954" cy="820954"/>
      </dsp:txXfrm>
    </dsp:sp>
    <dsp:sp modelId="{C39A0752-0C7C-4CB3-8628-D3A645F5F201}">
      <dsp:nvSpPr>
        <dsp:cNvPr id="0" name=""/>
        <dsp:cNvSpPr/>
      </dsp:nvSpPr>
      <dsp:spPr>
        <a:xfrm rot="9720000">
          <a:off x="2597009" y="3196319"/>
          <a:ext cx="604009" cy="4934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2741414" y="3272132"/>
        <a:ext cx="455981" cy="296056"/>
      </dsp:txXfrm>
    </dsp:sp>
    <dsp:sp modelId="{60170797-695C-4EF6-97C7-5788C9435524}">
      <dsp:nvSpPr>
        <dsp:cNvPr id="0" name=""/>
        <dsp:cNvSpPr/>
      </dsp:nvSpPr>
      <dsp:spPr>
        <a:xfrm>
          <a:off x="1208231" y="3223282"/>
          <a:ext cx="1161004" cy="1161004"/>
        </a:xfrm>
        <a:prstGeom prst="ellipse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b="0" kern="1200" dirty="0" smtClean="0">
              <a:effectLst/>
              <a:latin typeface="NikoshBAN" pitchFamily="2" charset="0"/>
              <a:cs typeface="NikoshBAN" pitchFamily="2" charset="0"/>
            </a:rPr>
            <a:t>সফটওয়্যার </a:t>
          </a:r>
          <a:endParaRPr lang="en-US" sz="16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378256" y="3393307"/>
        <a:ext cx="820954" cy="820954"/>
      </dsp:txXfrm>
    </dsp:sp>
    <dsp:sp modelId="{C76775FD-7717-4799-9E5B-69B6B2396877}">
      <dsp:nvSpPr>
        <dsp:cNvPr id="0" name=""/>
        <dsp:cNvSpPr/>
      </dsp:nvSpPr>
      <dsp:spPr>
        <a:xfrm rot="11880000">
          <a:off x="2597009" y="2406253"/>
          <a:ext cx="604009" cy="4934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2741414" y="2527810"/>
        <a:ext cx="455981" cy="296056"/>
      </dsp:txXfrm>
    </dsp:sp>
    <dsp:sp modelId="{8EF3998B-8BD9-440C-972A-1E279EC9C3F5}">
      <dsp:nvSpPr>
        <dsp:cNvPr id="0" name=""/>
        <dsp:cNvSpPr/>
      </dsp:nvSpPr>
      <dsp:spPr>
        <a:xfrm>
          <a:off x="1208231" y="1711713"/>
          <a:ext cx="1161004" cy="1161004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0" kern="1200" dirty="0" smtClean="0">
              <a:effectLst/>
              <a:latin typeface="NikoshBAN" pitchFamily="2" charset="0"/>
              <a:cs typeface="NikoshBAN" pitchFamily="2" charset="0"/>
            </a:rPr>
            <a:t>প্রযুক্তি </a:t>
          </a:r>
          <a:endParaRPr lang="en-US" sz="1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378256" y="1881738"/>
        <a:ext cx="820954" cy="820954"/>
      </dsp:txXfrm>
    </dsp:sp>
    <dsp:sp modelId="{98C55BA2-8281-4CCA-8EB8-91C38CAA34AA}">
      <dsp:nvSpPr>
        <dsp:cNvPr id="0" name=""/>
        <dsp:cNvSpPr/>
      </dsp:nvSpPr>
      <dsp:spPr>
        <a:xfrm rot="14040000">
          <a:off x="3061398" y="1767076"/>
          <a:ext cx="604009" cy="4934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178916" y="1925640"/>
        <a:ext cx="455981" cy="296056"/>
      </dsp:txXfrm>
    </dsp:sp>
    <dsp:sp modelId="{CBB46A2A-87CF-4983-9824-DC20562F5544}">
      <dsp:nvSpPr>
        <dsp:cNvPr id="0" name=""/>
        <dsp:cNvSpPr/>
      </dsp:nvSpPr>
      <dsp:spPr>
        <a:xfrm>
          <a:off x="2096710" y="488827"/>
          <a:ext cx="1161004" cy="1161004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b="0" kern="1200" dirty="0" smtClean="0">
              <a:effectLst/>
              <a:latin typeface="NikoshBAN" pitchFamily="2" charset="0"/>
              <a:cs typeface="NikoshBAN" pitchFamily="2" charset="0"/>
            </a:rPr>
            <a:t>ভার্চুয়াল </a:t>
          </a:r>
          <a:endParaRPr lang="en-US" sz="1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2266735" y="658852"/>
        <a:ext cx="820954" cy="820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স্লাইডটি হাইড করে রাখতে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46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</a:t>
            </a:r>
            <a:r>
              <a:rPr lang="bn-BD" dirty="0" smtClean="0"/>
              <a:t>চিত্রগুলো</a:t>
            </a:r>
            <a:r>
              <a:rPr lang="bn-BD" baseline="0" dirty="0" smtClean="0"/>
              <a:t> দেখিয়ে ডিজিটাল ইলেক্ট্রোনিক্স সম্পর্কে ধারণা প্রদান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88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ও যোগাযোগ প্রযুক্তির ব্যবহারের ফলে বাংলাদেশ ডিজিটাল বাংলাদেশের পরিণত হয়েছে। তাই বর্তমান যুগকে ডিজিটাল যুগ বলা হয়। আমরা বাংলাদেশের সকল ক্ষেত্রেই আইসিটি ব্যবহার হতে দেখছি।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88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বিপজ্জনক</a:t>
            </a:r>
            <a:r>
              <a:rPr lang="bn-IN" baseline="0" dirty="0" smtClean="0"/>
              <a:t> প্রযুক্তিগুলো সম্পর্কে প্রশ্নের মাধ্যমে জানাতে হবে। বিপজ্জনক প্রযুক্তি কম্পিউটা ভাইরাস, পারমাণবিক অস্ত্র, গ্রীন হাউজ প্রভৃতি।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23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জোড়ায় জোড়ায় কয়েকটি ভালো ও কয়েকটি প্রযুক্তির নাম লিখে শিক্ষককে দেখাবে।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72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উত্তর লেখার পরে সম্ভাব্য</a:t>
            </a:r>
            <a:r>
              <a:rPr lang="bn-IN" baseline="0" dirty="0" smtClean="0"/>
              <a:t> </a:t>
            </a:r>
            <a:r>
              <a:rPr lang="bn-BD" baseline="0" dirty="0" smtClean="0"/>
              <a:t>সমাধান দেখাতে হবে। </a:t>
            </a:r>
            <a:r>
              <a:rPr lang="bn-BD" dirty="0" smtClean="0"/>
              <a:t>শিক্ষার্থীরা</a:t>
            </a:r>
            <a:r>
              <a:rPr lang="bn-BD" baseline="0" dirty="0" smtClean="0"/>
              <a:t> সম্ভাব্য সমাধান দেখে তাদের নিজের উত্তরগুলো ঠিক করে নিবে।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508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আগে</a:t>
            </a:r>
            <a:r>
              <a:rPr lang="bn-BD" baseline="0" dirty="0" smtClean="0"/>
              <a:t> ছবি</a:t>
            </a:r>
            <a:r>
              <a:rPr lang="bn-IN" baseline="0" dirty="0" smtClean="0"/>
              <a:t>গুলো</a:t>
            </a:r>
            <a:r>
              <a:rPr lang="bn-BD" baseline="0" dirty="0" smtClean="0"/>
              <a:t> দেখিয়ে প্রশ্ন করতে </a:t>
            </a:r>
            <a:r>
              <a:rPr lang="bn-BD" baseline="0" dirty="0" smtClean="0"/>
              <a:t>হবে</a:t>
            </a:r>
            <a:r>
              <a:rPr lang="bn-IN" baseline="0" dirty="0" smtClean="0"/>
              <a:t>।</a:t>
            </a:r>
            <a:r>
              <a:rPr lang="bn-BD" baseline="0" dirty="0" smtClean="0"/>
              <a:t> </a:t>
            </a:r>
            <a:r>
              <a:rPr lang="bn-BD" baseline="0" dirty="0" smtClean="0"/>
              <a:t>পরে ক্যাপশন দেখাতে হবে। </a:t>
            </a:r>
            <a:r>
              <a:rPr lang="bn-IN" baseline="0" dirty="0" smtClean="0"/>
              <a:t>এই স্লাইডের মাধ্যমে বোঝাতে হবে প্রযুক্তি ব্যবহার খুবই সহজ হয়েছ।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81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তথ্য</a:t>
            </a:r>
            <a:r>
              <a:rPr lang="bn-BD" baseline="0" dirty="0" smtClean="0"/>
              <a:t> প্রযুক্তিতে ব্যবহৃত যন্ত্রপাতি সম্পর্কে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91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IN" baseline="0" dirty="0" smtClean="0"/>
              <a:t>ক্ষমতাশালী </a:t>
            </a:r>
            <a:r>
              <a:rPr lang="bn-BD" baseline="0" dirty="0" smtClean="0"/>
              <a:t>ও সাধারণ মানুষও একই প্রযুক্তি ব্যবহার করতে পারে</a:t>
            </a:r>
            <a:r>
              <a:rPr lang="bn-IN" baseline="0" dirty="0" smtClean="0"/>
              <a:t>। তাই </a:t>
            </a:r>
            <a:r>
              <a:rPr lang="bn-IN" baseline="0" dirty="0" smtClean="0"/>
              <a:t>প্রযুক্তির </a:t>
            </a:r>
            <a:r>
              <a:rPr lang="bn-IN" baseline="0" dirty="0" smtClean="0"/>
              <a:t>ব্যবহারের ফলে </a:t>
            </a:r>
            <a:r>
              <a:rPr lang="bn-IN" baseline="0" dirty="0" smtClean="0"/>
              <a:t>পৃথিবী বদলে </a:t>
            </a:r>
            <a:r>
              <a:rPr lang="bn-IN" baseline="0" dirty="0" smtClean="0"/>
              <a:t>যাচ্ছে।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138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শিক্ষার্থীদের </a:t>
            </a:r>
            <a:r>
              <a:rPr lang="bn-BD" baseline="0" dirty="0" smtClean="0"/>
              <a:t>কয়েকটি দলে বিভক্ত </a:t>
            </a:r>
            <a:r>
              <a:rPr lang="bn-BD" baseline="0" dirty="0" smtClean="0"/>
              <a:t>করে </a:t>
            </a:r>
            <a:r>
              <a:rPr lang="bn-BD" baseline="0" dirty="0" smtClean="0"/>
              <a:t>দলগত কাজ দিতে হবে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যন্ত্রগুলোর নাম হবে-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b="0" dirty="0" smtClean="0">
                <a:effectLst/>
                <a:latin typeface="NikoshBAN" pitchFamily="2" charset="0"/>
                <a:cs typeface="NikoshBAN" pitchFamily="2" charset="0"/>
              </a:rPr>
              <a:t>ডিজিটাল </a:t>
            </a:r>
            <a:r>
              <a:rPr lang="bn-BD" sz="1200" b="0" dirty="0" smtClean="0">
                <a:effectLst/>
                <a:latin typeface="NikoshBAN" pitchFamily="2" charset="0"/>
                <a:cs typeface="NikoshBAN" pitchFamily="2" charset="0"/>
              </a:rPr>
              <a:t>ইলেক্ট্রনিক্স</a:t>
            </a:r>
            <a:r>
              <a:rPr lang="bn-BD" sz="1200" b="0" dirty="0" smtClean="0">
                <a:effectLst/>
                <a:latin typeface="NikoshBAN" pitchFamily="2" charset="0"/>
                <a:cs typeface="NikoshBAN" pitchFamily="2" charset="0"/>
              </a:rPr>
              <a:t>, কম্পিউটার, রেডিও, টেলিভিশন, স্মার্ট ফোন, অপটিক্যাল ফাইবার,  স্যাটেলাইট, সিসি টিভি, ইন্টারনেট, জিপিএস, ডিজিটাল </a:t>
            </a:r>
            <a:r>
              <a:rPr lang="bn-BD" sz="1200" b="0" dirty="0" smtClean="0">
                <a:effectLst/>
                <a:latin typeface="NikoshBAN" pitchFamily="2" charset="0"/>
                <a:cs typeface="NikoshBAN" pitchFamily="2" charset="0"/>
              </a:rPr>
              <a:t>ক্যামেরা</a:t>
            </a:r>
            <a:r>
              <a:rPr lang="bn-BD" sz="1200" b="0" dirty="0" smtClean="0">
                <a:effectLst/>
                <a:latin typeface="NikoshBAN" pitchFamily="2" charset="0"/>
                <a:cs typeface="NikoshBAN" pitchFamily="2" charset="0"/>
              </a:rPr>
              <a:t>, ইনফরমেশন হাইওয়ে প্রভৃতি। </a:t>
            </a:r>
            <a:r>
              <a:rPr lang="bn-IN" sz="1200" b="0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bn-BD" sz="1200" b="0" dirty="0" smtClean="0">
              <a:effectLst/>
              <a:latin typeface="NikoshBAN" pitchFamily="2" charset="0"/>
              <a:cs typeface="NikoshBAN" pitchFamily="2" charset="0"/>
            </a:endParaRPr>
          </a:p>
          <a:p>
            <a:pPr algn="l"/>
            <a:endParaRPr lang="en-US" b="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4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উত্তর লেখার পরে সম্ভাব্য সমাধান প্রদর্শন করতে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96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স্লাইডটি দেখিয়ে</a:t>
            </a:r>
            <a:r>
              <a:rPr lang="bn-IN" baseline="0" dirty="0" smtClean="0"/>
              <a:t> শুভেচ্ছা বিনিময় </a:t>
            </a:r>
            <a:r>
              <a:rPr lang="bn-IN" baseline="0" dirty="0" smtClean="0"/>
              <a:t>করতে </a:t>
            </a:r>
            <a:r>
              <a:rPr lang="bn-IN" baseline="0" dirty="0" smtClean="0"/>
              <a:t>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867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থেকে আমরা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কী কী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নতুন শব্দ শিখলাম? এই প্রশ্ন করার একটু পরে নতুন শব্দগুলো দেখাতে হবে।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2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</a:t>
            </a:r>
            <a:r>
              <a:rPr lang="bn-BD" baseline="0" dirty="0" smtClean="0"/>
              <a:t>গুলোর উপরে মাউস দিয়ে ক্লিক করতে হবে। তাহলে সঠিক ও ভুল উত্তর জানা যাবে।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96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উত্তর</a:t>
            </a:r>
            <a:r>
              <a:rPr lang="bn-BD" baseline="0" dirty="0" smtClean="0"/>
              <a:t>গুলোর উপরে মাউস দিয়ে ক্লিক করতে হবে। তাহলে সঠিক ও ভুল উত্তর জানা যাবে।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079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ছাত্র/ছাত্রীরা</a:t>
            </a:r>
            <a:r>
              <a:rPr lang="bn-IN" baseline="0" dirty="0" smtClean="0"/>
              <a:t> বাড়ি থেকে প্রশ্নের উত্তর লিখে নিয়ে আসবে। শিক্ষক পরবর্তী ক্লাসে তা দেখবেন।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458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13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বৃদ্ধলোকটি</a:t>
            </a:r>
            <a:r>
              <a:rPr lang="bn-BD" baseline="0" dirty="0" smtClean="0"/>
              <a:t> </a:t>
            </a:r>
            <a:r>
              <a:rPr lang="bn-BD" baseline="0" dirty="0" smtClean="0"/>
              <a:t>তার ছেলের কাছে ই-মেইল করছে। এই ভিডিওটির মাধ্যমে শিক্ষার্থীরা তথ্যপ্রযুক্তি সম্পর্কে জানতে আগ্রহ প্রকাশ করবে।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97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ছবি</a:t>
            </a:r>
            <a:r>
              <a:rPr lang="bn-BD" baseline="0" dirty="0" smtClean="0"/>
              <a:t>গুলো দেখিয়ে </a:t>
            </a:r>
            <a:r>
              <a:rPr lang="bn-IN" baseline="0" dirty="0" smtClean="0"/>
              <a:t>কী কী</a:t>
            </a:r>
            <a:r>
              <a:rPr lang="bn-BD" baseline="0" dirty="0" smtClean="0"/>
              <a:t> কাজ করা হচ্ছে এমন প্রশ্ন করতে হবে। এই প্রশ্নের মাধ্যমেই পাঠের নাম </a:t>
            </a:r>
            <a:r>
              <a:rPr lang="bn-BD" baseline="0" dirty="0" smtClean="0"/>
              <a:t>বের</a:t>
            </a:r>
            <a:r>
              <a:rPr lang="en-US" baseline="0" dirty="0" smtClean="0"/>
              <a:t> </a:t>
            </a:r>
            <a:r>
              <a:rPr lang="bn-IN" baseline="0" dirty="0" smtClean="0"/>
              <a:t>হয়ে আসবে।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38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কে খেয়াল রাখতে হবে যাতে করে পাঠ শেষে শিক্ষার্থীরা শিখনফল অর্জন করতে পারে। তাই শিক্ষ</a:t>
            </a:r>
            <a:r>
              <a:rPr lang="bn-IN" baseline="0" dirty="0" smtClean="0"/>
              <a:t>ন</a:t>
            </a:r>
            <a:r>
              <a:rPr lang="bn-BD" baseline="0" dirty="0" smtClean="0"/>
              <a:t>ফল জরুরী।</a:t>
            </a:r>
            <a:r>
              <a:rPr lang="bn-IN" baseline="0" dirty="0" smtClean="0"/>
              <a:t> </a:t>
            </a:r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9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 স্লাইড থেকে</a:t>
            </a:r>
            <a:r>
              <a:rPr lang="bn-IN" baseline="0" dirty="0" smtClean="0"/>
              <a:t> উপস্থাপনা শুরু হবে। গ্রামের মানুষ গ্রামে বসে একে অপরের সাথে কথা-বার্তা বলতেন বর্তমানে এক জায়গায় বসে ভিডিও কলের মাধ্যমে সমগ্র পৃথিবীর মানুষের সাথে যোগাযোগ করতে পারছে।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5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তথ্য</a:t>
            </a:r>
            <a:r>
              <a:rPr lang="bn-IN" baseline="0" dirty="0" smtClean="0"/>
              <a:t> ও যোগাযোগ প্রযুক্তির ব্যবহারের ফলে সমগ্র পৃথিবী একটি বৈশ্বিক গ্রামে পরিণত হয়েছ।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07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চিত্রগুলোর</a:t>
            </a:r>
            <a:r>
              <a:rPr lang="bn-BD" baseline="0" dirty="0" smtClean="0"/>
              <a:t> মাধ্যমে </a:t>
            </a:r>
            <a:r>
              <a:rPr lang="bn-BD" dirty="0" smtClean="0"/>
              <a:t>মোবাইল,</a:t>
            </a:r>
            <a:r>
              <a:rPr lang="bn-BD" baseline="0" dirty="0" smtClean="0"/>
              <a:t> কম্পিউটার, ইন্টারনেট ও স্যাটেলাইট সম্পর্কে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11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8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4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6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2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4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79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2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2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9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8/9/2016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34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590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32764" y="1426472"/>
            <a:ext cx="7137779" cy="4027719"/>
          </a:xfrm>
          <a:prstGeom prst="ellipse">
            <a:avLst/>
          </a:prstGeom>
          <a:solidFill>
            <a:srgbClr val="44546A">
              <a:lumMod val="20000"/>
              <a:lumOff val="80000"/>
            </a:srgbClr>
          </a:solidFill>
          <a:ln w="55000" cap="flat" cmpd="thickThin" algn="ctr">
            <a:solidFill>
              <a:srgbClr val="5B9BD5">
                <a:shade val="50000"/>
                <a:tint val="90000"/>
                <a:satMod val="13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ণি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কক্ষে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প্রয়োজনীয়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নির্দেশনা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প্রতিটি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স্লাইডের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নিচে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অর্থা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ৎ 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lide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সংযোজন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হয়েছে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আশা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সম্মানিত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শিক্ষকগণ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পাঠটি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উপস্থাপনের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পূর্বে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উল্লেখিত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ote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দেখে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নিবেন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এছাড়াও শিক্ষক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প্রয়োজনবোধে তার নিজস্ব কৌশল প্রয়োগ করতে পারবে।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408056"/>
            <a:ext cx="2514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4384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গ্লোবাল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ভিলেজের ধারণা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নিজের ভাষায়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1219200"/>
            <a:ext cx="2195945" cy="707886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6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98418" y="4932218"/>
            <a:ext cx="6172200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আধুনিক প্রযুক্তি গড়ে উঠেছে ডিজিটাল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ইলেক্ট্রনিক্স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199" y="365419"/>
            <a:ext cx="6553201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মনোযোগ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করি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4209" y="467591"/>
            <a:ext cx="3602181" cy="49530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476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78870" y="3759275"/>
            <a:ext cx="3054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বর্তমান যুগ ডিজিটাল যুগ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0" y="5258006"/>
            <a:ext cx="5577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আধুনিক প্রযুক্তি ব্যবহার  করে  আমাদের দেশ ডিজিটাল বাংলাদেশে পরিণত হচ্ছে।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5114" y="358654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নিচের ছবিগুলো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মনোযোগ সহকারে লক্ষ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করি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7" y="1168475"/>
            <a:ext cx="4070643" cy="2590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12" y="2452989"/>
            <a:ext cx="4084498" cy="25908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810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28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বিপজ্জনক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প্রযুক্তি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038600" cy="31636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782" y="2456765"/>
            <a:ext cx="4015025" cy="316367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62023" y="4768848"/>
            <a:ext cx="26180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 ভাইরাস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5477230" y="570663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পারমা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অস্ত্র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737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720298"/>
            <a:ext cx="277511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জোড়ায় কাজ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341418"/>
            <a:ext cx="81533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ea typeface="Calibri"/>
                <a:cs typeface="NikoshBAN"/>
              </a:rPr>
              <a:t>কয়েকটি ভাল ও কয়েকটি বিপজ্জনক প্রযুক্তির নাম লেখ। 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4940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7696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সম্ভাব্য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উত্তর 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IN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কম্পিউটার, রেডিও, টেলিভিশন, মোবাইল ফোন, অপটিক্যাল ফাইবার, স্যাটেলাইট, সিসি টিভি, ইন্টারনেট, ই-বুক, জিপিএস, ডিজিটাল  ক্যামেরা, ওএমআর প্রভৃতি। </a:t>
            </a:r>
          </a:p>
          <a:p>
            <a:endParaRPr lang="bn-BD" sz="2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বিপজ্জনক প্রযুক্তি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কম্পিউটার ভাইরাস, বিভিন্ন পারমানবিক অস্ত্র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গ্রিন হাউস প্রযুক্তি।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74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6636" y="145472"/>
            <a:ext cx="7162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এসো নিচের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ছবিগুলো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মনোযোগ সহকারে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লক্ষ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1836" y="5904222"/>
            <a:ext cx="38862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বড় বড় প্রতিষ্ঠান প্রযুক্তি  ব্যবহার করত।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04949" y="3055356"/>
            <a:ext cx="555567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একটি কম্পিউটার রাখার জন্য বিশাল ঘর লাগত।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5859134"/>
            <a:ext cx="449580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latin typeface="NikoshBAN" pitchFamily="2" charset="0"/>
                <a:cs typeface="NikoshBAN" pitchFamily="2" charset="0"/>
              </a:rPr>
              <a:t>স্মার্ট ফোন  দিয়ে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কম্পিউটারের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কাজগুলো করা যাচ্ছে।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84" y="3720700"/>
            <a:ext cx="3000653" cy="20462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746450"/>
            <a:ext cx="5212773" cy="22253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720700"/>
            <a:ext cx="2943642" cy="20462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357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53000" y="2751705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তথ্য দেওয়া নেওয়ার জন্য ইন্টারনেট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হচ্ছে।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092" y="2751706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যোগাযোগ সহজ করার  জন্য অপটিক্যাল ফাইবার ব্যবহার করা হচ্ছে।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897617"/>
            <a:ext cx="4952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বাস,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ট্রাক চালানোর জন্য রাস্তা ব্যবহার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করা হচ্ছে।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39" y="433056"/>
            <a:ext cx="3197649" cy="22200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669" y="533400"/>
            <a:ext cx="3052796" cy="21405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40" y="3582705"/>
            <a:ext cx="3197649" cy="213229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8"/>
          <a:stretch/>
        </p:blipFill>
        <p:spPr>
          <a:xfrm>
            <a:off x="5142670" y="3582704"/>
            <a:ext cx="3052796" cy="21322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4783116" y="5814627"/>
            <a:ext cx="3771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তথ্য দেওয়া নেওয়ার  জন্য ইনফরমেশন হাইওয়ে তৈরি হচ্ছে।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23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336361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সবচেয়ে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শালী মানুষ তথ্য নিতে পারে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9927" y="5867399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একেবারে সাধারণ মানুষও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একই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তথ্য নিতে পারে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ফলে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পৃথিবী বদলে যাচ্ছে 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63" y="381000"/>
            <a:ext cx="3894679" cy="29137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95600"/>
            <a:ext cx="3886200" cy="28619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541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7713" y="2937164"/>
            <a:ext cx="82673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তথ্য ও যোগাযোগ প্রযুক্তি বাস্তবায়ন করার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জন্য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 কী যন্ত্রপাতি ব্যবহার করা হয়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তার একটি তালিকা তৈরি কর।  </a:t>
            </a:r>
            <a:endParaRPr lang="bn-BD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04109" y="473071"/>
            <a:ext cx="5998263" cy="2232563"/>
            <a:chOff x="2376711" y="76200"/>
            <a:chExt cx="6699319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FFC000">
                          <a:shade val="20000"/>
                          <a:satMod val="245000"/>
                        </a:srgbClr>
                      </a:gs>
                      <a:gs pos="43000">
                        <a:srgbClr val="FFC000">
                          <a:satMod val="255000"/>
                        </a:srgbClr>
                      </a:gs>
                      <a:gs pos="48000">
                        <a:srgbClr val="FFC000">
                          <a:shade val="85000"/>
                          <a:satMod val="255000"/>
                        </a:srgbClr>
                      </a:gs>
                      <a:gs pos="100000">
                        <a:srgbClr val="FFC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 smtClean="0">
                  <a:ln w="1905"/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 smtClean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4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533400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88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52600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52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7696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উত্তর </a:t>
            </a:r>
          </a:p>
          <a:p>
            <a:pPr algn="ctr"/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ডিজিটাল  ইলেক্ট্রনিক্স, কম্পিউটার, রেডিও, টেলিভিশন, স্মার্ট ফোন, অপটিক্যাল ফাইবার,  স্যাটেলাইট, সিসি টিভি, ইন্টারনেট, জিপিএস, ডিজিটাল  ক্যামেরা, ইনফরমেশন হাইওয়ে প্রভৃতি। </a:t>
            </a:r>
          </a:p>
          <a:p>
            <a:endPara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4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62023388"/>
              </p:ext>
            </p:extLst>
          </p:nvPr>
        </p:nvGraphicFramePr>
        <p:xfrm>
          <a:off x="457200" y="381000"/>
          <a:ext cx="82296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163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B68EF52-8B29-419D-969C-6D27F57C52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BDFE4D-BEE6-487F-9443-FB6EC53FC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AD62DC-5BAF-4F97-B287-18D9A4FB2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F69D2E-3798-4696-9EA1-6BF86F042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AE446F-C9C2-4D68-9AAB-474C75D03E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7E5698-8CB3-4D3B-BBDC-4544B7597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702FD7-E4EC-485B-ADD2-07A881E88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132489-8017-41B9-85EE-53D00C7754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4C05D7-C6C4-4021-B781-DED761449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F03934-C062-46B6-BB8C-193347638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0AA916-E40C-47D1-9654-6F68972063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B33259-7E79-4E37-B276-720D3EF868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1E530D-8DA7-42A6-AAFA-A0206E72B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3233F2-BBF7-4E87-9E53-9D08197BE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937EB3-AC72-4805-A1D4-5A9B379C2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9A0752-0C7C-4CB3-8628-D3A645F5F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170797-695C-4EF6-97C7-5788C9435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6775FD-7717-4799-9E5B-69B6B2396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3998B-8BD9-440C-972A-1E279EC9C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C55BA2-8281-4CCA-8EB8-91C38CAA3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B46A2A-87CF-4983-9824-DC20562F55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lvlAtOnc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36869" y="221673"/>
            <a:ext cx="1393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ea typeface="Calibri"/>
                <a:cs typeface="NikoshBAN" pitchFamily="2" charset="0"/>
              </a:rPr>
              <a:t>মূল্যায়ন </a:t>
            </a:r>
            <a:endParaRPr lang="en-US" sz="3600" b="1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059597"/>
            <a:ext cx="8763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ea typeface="Calibri"/>
                <a:cs typeface="NikoshBAN" pitchFamily="2" charset="0"/>
              </a:rPr>
              <a:t>   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. কিসের ফলে বিশ্ব আজ হাতের মুঠোয় এসেছে? </a:t>
            </a:r>
            <a:endParaRPr lang="bn-IN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		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endParaRPr lang="bn-IN" sz="3600" dirty="0" smtClean="0"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r>
              <a:rPr lang="bn-BD" sz="3600" dirty="0">
                <a:latin typeface="NikoshBAN" pitchFamily="2" charset="0"/>
                <a:ea typeface="Calibri"/>
                <a:cs typeface="NikoshBAN" pitchFamily="2" charset="0"/>
              </a:rPr>
              <a:t>. যোগাযোগ সহজ করার জন্য ব্যবহার করা হচ্ছে – </a:t>
            </a:r>
            <a:endParaRPr lang="en-US" sz="36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1676400"/>
            <a:ext cx="2286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পরস্পর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5580" y="1679864"/>
            <a:ext cx="1854146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শিক্ষা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28607" y="2218521"/>
            <a:ext cx="5190561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তথ্য ও যোগাযোগ প্রযুক্তি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2218521"/>
            <a:ext cx="2286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গবেষণা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8962" y="3880842"/>
            <a:ext cx="3754582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ডিজিটাল ক্যামেরা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8650" y="4336472"/>
            <a:ext cx="3117273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সি সি টিভি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692" y="5390716"/>
            <a:ext cx="4906195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অনলাইন সংবাদ মাধ্যম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8650" y="4869872"/>
            <a:ext cx="4241526" cy="5334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অপটিক্যাল ফাইবার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2767348" y="16764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2768380" y="225662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L-Shape 17"/>
          <p:cNvSpPr/>
          <p:nvPr/>
        </p:nvSpPr>
        <p:spPr>
          <a:xfrm rot="19213881">
            <a:off x="4565562" y="4800196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4204934" y="388084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3225580" y="433647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4900282" y="539028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L-Shape 3"/>
          <p:cNvSpPr/>
          <p:nvPr/>
        </p:nvSpPr>
        <p:spPr>
          <a:xfrm rot="19213881">
            <a:off x="7524470" y="2233130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Multiply 4"/>
          <p:cNvSpPr/>
          <p:nvPr/>
        </p:nvSpPr>
        <p:spPr>
          <a:xfrm>
            <a:off x="4965892" y="16764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29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763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৩. তথ্য ও যোগাযোগ প্রযুক্তির ফলে কোন নতুন শব্দটি </a:t>
            </a:r>
            <a:endParaRPr lang="bn-BD" sz="36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  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আবিষ্ক</a:t>
            </a:r>
            <a:r>
              <a:rPr lang="bn-IN" sz="3600" dirty="0" smtClean="0">
                <a:latin typeface="NikoshBAN" pitchFamily="2" charset="0"/>
                <a:ea typeface="Calibri"/>
                <a:cs typeface="NikoshBAN" pitchFamily="2" charset="0"/>
              </a:rPr>
              <a:t>ৃত</a:t>
            </a:r>
            <a:r>
              <a:rPr lang="bn-BD" sz="3600" dirty="0" smtClean="0">
                <a:latin typeface="NikoshBAN" pitchFamily="2" charset="0"/>
                <a:ea typeface="Calibri"/>
                <a:cs typeface="NikoshBAN" pitchFamily="2" charset="0"/>
              </a:rPr>
              <a:t> হ</a:t>
            </a:r>
            <a:r>
              <a:rPr lang="bn-IN" sz="3600" dirty="0" smtClean="0">
                <a:latin typeface="NikoshBAN" pitchFamily="2" charset="0"/>
                <a:ea typeface="Calibri"/>
                <a:cs typeface="NikoshBAN" pitchFamily="2" charset="0"/>
              </a:rPr>
              <a:t>য়েছে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? </a:t>
            </a:r>
            <a:endParaRPr lang="bn-IN" sz="36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					</a:t>
            </a:r>
            <a:endParaRPr lang="bn-BD" sz="3600" dirty="0" smtClean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marL="457200" lvl="0"/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৪. আধুনিক প্রযুক্তি ব্যবহার করে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জীবনকে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সুখময়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ও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আনান্দময় করে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দিতে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আমাদের প্রিয়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দেশকে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কিসে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পরিণত করব?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600200"/>
            <a:ext cx="3200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বৈ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শ্বি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 গ্রাম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3962" y="1614054"/>
            <a:ext cx="4177147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ইন্টারনেট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70219" y="2286000"/>
            <a:ext cx="3061855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কম্পিউটার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8818" y="2133600"/>
            <a:ext cx="2840182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ডিজিটাল যুগ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335837"/>
            <a:ext cx="3581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এনালগ বাংলাদেশ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6473" y="5265645"/>
            <a:ext cx="3581400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তথ্যের  বাংলাদেশ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0025" y="4813208"/>
            <a:ext cx="4405746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ডিজিটাল বাংলাদেশ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791200"/>
            <a:ext cx="417714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7200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ভার্চুয়াল বাংলাদশ </a:t>
            </a:r>
            <a:endParaRPr lang="en-US" sz="36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1" name="L-Shape 10"/>
          <p:cNvSpPr/>
          <p:nvPr/>
        </p:nvSpPr>
        <p:spPr>
          <a:xfrm rot="19213881">
            <a:off x="3227524" y="1543743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6715995" y="214918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6705600" y="1523568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3276600" y="2133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-Shape 14"/>
          <p:cNvSpPr/>
          <p:nvPr/>
        </p:nvSpPr>
        <p:spPr>
          <a:xfrm rot="19213881">
            <a:off x="4299218" y="4711237"/>
            <a:ext cx="596912" cy="31599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4191000" y="51816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4222173" y="426636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4191000" y="57150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81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4845" y="1369382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বাড়ির কাজ 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4345" y="3581400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ea typeface="Calibri"/>
                <a:cs typeface="NikoshBAN"/>
              </a:rPr>
              <a:t>তোমার চারপাশে</a:t>
            </a:r>
            <a:r>
              <a:rPr lang="bn-BD" sz="4000" b="1" dirty="0" smtClean="0">
                <a:ea typeface="Calibri"/>
                <a:cs typeface="NikoshBAN"/>
              </a:rPr>
              <a:t> তথ্য ও যোগাযোগ প্রযুক্তির </a:t>
            </a:r>
            <a:r>
              <a:rPr lang="bn-BD" sz="4000" b="1" dirty="0">
                <a:ea typeface="Calibri"/>
                <a:cs typeface="NikoshBAN"/>
              </a:rPr>
              <a:t>কী কী ব্যবহার </a:t>
            </a:r>
            <a:r>
              <a:rPr lang="bn-IN" sz="4000" b="1" dirty="0" smtClean="0">
                <a:ea typeface="Calibri"/>
                <a:cs typeface="NikoshBAN"/>
              </a:rPr>
              <a:t>হচ্ছে সেগুলোর তালিকা তৈরি </a:t>
            </a:r>
            <a:r>
              <a:rPr lang="bn-BD" sz="4000" b="1" dirty="0" smtClean="0">
                <a:ea typeface="Calibri"/>
                <a:cs typeface="NikoshBAN"/>
              </a:rPr>
              <a:t>কর। </a:t>
            </a:r>
            <a:endParaRPr lang="en-US" sz="4000" b="1" dirty="0"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9429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73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49131" y="5257800"/>
            <a:ext cx="4757988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8000" b="1" kern="1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kern="10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1230"/>
            <a:ext cx="5314737" cy="4350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505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1500" y="263604"/>
            <a:ext cx="33655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>
                <a:gd name="adj" fmla="val 2878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6000" b="1" spc="50" dirty="0">
              <a:ln w="11430"/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100" y="2990608"/>
            <a:ext cx="85344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771471"/>
            <a:ext cx="8382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096" y="4038600"/>
            <a:ext cx="8572500" cy="255454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কবী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র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ঢাকা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IN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মোঃ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সহকার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ী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পাবনা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dirty="0">
                <a:latin typeface="Nikosh" pitchFamily="2" charset="0"/>
                <a:cs typeface="Nikosh" pitchFamily="2" charset="0"/>
              </a:rPr>
              <a:t>জনাব মির্জা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হাম্মদ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দিদারুল আ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নাম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, টিটিসি, ঢাকা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3200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মো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.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খান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(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)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খুলনা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।</a:t>
            </a:r>
            <a:endParaRPr lang="bn-BD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3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457200"/>
            <a:ext cx="4267200" cy="498316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৬ষ্ঠ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আব্দুর রহিম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হাজী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ওয়াজেদ আলী মাধ্যমিক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ভেড়ামারা,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কুষ্টিয়া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Email: rahimhwass@yahoo.com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Mobile: 01724843986</a:t>
            </a: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1219200" cy="1525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4572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98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91491" y="980181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এসো নিচের ভিডিওটি দে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খি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এবং বৃদ্ধলোকটি কী করছে তা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বলি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248061"/>
              </p:ext>
            </p:extLst>
          </p:nvPr>
        </p:nvGraphicFramePr>
        <p:xfrm>
          <a:off x="3200400" y="2743200"/>
          <a:ext cx="3352800" cy="2828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0400" y="2743200"/>
                        <a:ext cx="3352800" cy="2828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64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9029" y="9906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প্রযুক্তির ধারণা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08" y="1905000"/>
            <a:ext cx="4233692" cy="28194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46888"/>
            <a:ext cx="4107873" cy="300611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57200" y="49530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শিশুরা কম্পিউটার ব্যবহার করছে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4911112"/>
            <a:ext cx="4184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কম্পিউটার ব্যবহার করে 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ই-মেইল পাঠাচ্ছে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81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76200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b="1" dirty="0">
                <a:ea typeface="Calibri"/>
                <a:cs typeface="NikoshBAN"/>
              </a:rPr>
              <a:t>শিখনফল </a:t>
            </a:r>
            <a:endParaRPr lang="en-US" sz="54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219200"/>
            <a:ext cx="8534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hi-IN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গ্লোবাল ভিলেজের ধারণা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বর্ণনা করতে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প্রযুক্তি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সম্পর্কে বর্ণনা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ডিজিটাল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ইলেক্ট্রনিক্সের গুরুত্ব বর্ণনা 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ভালো প্রযুক্তি ও বিপজ্জনক প্রযুক্তি চিহ্নিত 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 “পৃথিবী বদলে দিতে তথ্য ও যোগাযোগ প্রযুক্তির বিপ্লব” ধারণাটি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বিশ্লেষ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ণ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পারবে।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862945" y="59436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ভিডিও কলের মাধ্যমে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যোগাযোগ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987" y="242469"/>
            <a:ext cx="482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এসো নিচের ছবিগুলো লক্ষ করি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61257"/>
            <a:ext cx="4088897" cy="306667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114800" cy="308022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7142" y="4147022"/>
            <a:ext cx="3671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গ্রামের মানুষের যোগাযোগ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3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55227" y="5249061"/>
            <a:ext cx="2019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গ্লোবাল ভিলেজ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055" y="5338464"/>
            <a:ext cx="3719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পুরো পৃথিবী যেন একটি গ্রামে পরিণত হয়েছে।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11487"/>
            <a:ext cx="3886200" cy="38100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0" t="2822" r="10099"/>
          <a:stretch/>
        </p:blipFill>
        <p:spPr>
          <a:xfrm>
            <a:off x="4648199" y="1297632"/>
            <a:ext cx="4114799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977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2738735"/>
            <a:ext cx="1246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মোবাইল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509" y="5763159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ইন্টারনেট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77387" y="273427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8918" y="6243935"/>
            <a:ext cx="6501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প্রযুক্তিগুলো ব্যবহার করে জীবনযাত্রাকে সহজ করা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9636" y="5758132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স্যাটেলাইট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765"/>
            <a:ext cx="3167729" cy="24232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32" y="243765"/>
            <a:ext cx="3178911" cy="242323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18" y="3222854"/>
            <a:ext cx="3336272" cy="25328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32" y="3222854"/>
            <a:ext cx="3622963" cy="25101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509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1108</Words>
  <Application>Microsoft Office PowerPoint</Application>
  <PresentationFormat>On-screen Show (4:3)</PresentationFormat>
  <Paragraphs>172</Paragraphs>
  <Slides>26</Slides>
  <Notes>24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1_Office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Rahim</cp:lastModifiedBy>
  <cp:revision>262</cp:revision>
  <dcterms:created xsi:type="dcterms:W3CDTF">2015-03-31T15:15:49Z</dcterms:created>
  <dcterms:modified xsi:type="dcterms:W3CDTF">2016-08-09T18:22:53Z</dcterms:modified>
</cp:coreProperties>
</file>